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343" r:id="rId2"/>
    <p:sldId id="425" r:id="rId3"/>
    <p:sldId id="426" r:id="rId4"/>
    <p:sldId id="427" r:id="rId5"/>
    <p:sldId id="428" r:id="rId6"/>
    <p:sldId id="351" r:id="rId7"/>
    <p:sldId id="278" r:id="rId8"/>
    <p:sldId id="257" r:id="rId9"/>
    <p:sldId id="279" r:id="rId10"/>
    <p:sldId id="259" r:id="rId11"/>
    <p:sldId id="260" r:id="rId12"/>
    <p:sldId id="261" r:id="rId13"/>
    <p:sldId id="263" r:id="rId14"/>
    <p:sldId id="262" r:id="rId15"/>
    <p:sldId id="269" r:id="rId16"/>
    <p:sldId id="412" r:id="rId17"/>
    <p:sldId id="352" r:id="rId18"/>
    <p:sldId id="264" r:id="rId19"/>
    <p:sldId id="272" r:id="rId20"/>
    <p:sldId id="266" r:id="rId21"/>
    <p:sldId id="267" r:id="rId22"/>
    <p:sldId id="353" r:id="rId23"/>
    <p:sldId id="273" r:id="rId24"/>
    <p:sldId id="274" r:id="rId25"/>
    <p:sldId id="275" r:id="rId26"/>
    <p:sldId id="276" r:id="rId27"/>
    <p:sldId id="277" r:id="rId28"/>
    <p:sldId id="283" r:id="rId29"/>
    <p:sldId id="284" r:id="rId30"/>
    <p:sldId id="285" r:id="rId31"/>
    <p:sldId id="354" r:id="rId32"/>
    <p:sldId id="287" r:id="rId33"/>
    <p:sldId id="288" r:id="rId34"/>
    <p:sldId id="289" r:id="rId35"/>
    <p:sldId id="355" r:id="rId36"/>
    <p:sldId id="291" r:id="rId37"/>
    <p:sldId id="292" r:id="rId38"/>
    <p:sldId id="293" r:id="rId39"/>
    <p:sldId id="294" r:id="rId40"/>
    <p:sldId id="295" r:id="rId41"/>
    <p:sldId id="356" r:id="rId42"/>
    <p:sldId id="296" r:id="rId43"/>
    <p:sldId id="297" r:id="rId44"/>
    <p:sldId id="429" r:id="rId45"/>
    <p:sldId id="357" r:id="rId46"/>
    <p:sldId id="265" r:id="rId47"/>
    <p:sldId id="298" r:id="rId48"/>
    <p:sldId id="299" r:id="rId49"/>
    <p:sldId id="358" r:id="rId50"/>
    <p:sldId id="302" r:id="rId51"/>
    <p:sldId id="303" r:id="rId52"/>
    <p:sldId id="304" r:id="rId53"/>
    <p:sldId id="305" r:id="rId54"/>
    <p:sldId id="306" r:id="rId55"/>
    <p:sldId id="392" r:id="rId56"/>
    <p:sldId id="256" r:id="rId57"/>
    <p:sldId id="377" r:id="rId58"/>
    <p:sldId id="378" r:id="rId59"/>
    <p:sldId id="379" r:id="rId60"/>
    <p:sldId id="380" r:id="rId61"/>
    <p:sldId id="381" r:id="rId62"/>
    <p:sldId id="382" r:id="rId63"/>
    <p:sldId id="268" r:id="rId64"/>
    <p:sldId id="383" r:id="rId65"/>
    <p:sldId id="384" r:id="rId66"/>
    <p:sldId id="271" r:id="rId67"/>
    <p:sldId id="385" r:id="rId68"/>
    <p:sldId id="386" r:id="rId69"/>
    <p:sldId id="387" r:id="rId70"/>
    <p:sldId id="388" r:id="rId71"/>
    <p:sldId id="389" r:id="rId72"/>
    <p:sldId id="390" r:id="rId73"/>
    <p:sldId id="391" r:id="rId74"/>
    <p:sldId id="396" r:id="rId75"/>
    <p:sldId id="308" r:id="rId76"/>
    <p:sldId id="309" r:id="rId77"/>
    <p:sldId id="310" r:id="rId78"/>
    <p:sldId id="311" r:id="rId79"/>
    <p:sldId id="312" r:id="rId80"/>
    <p:sldId id="397" r:id="rId81"/>
    <p:sldId id="407" r:id="rId82"/>
    <p:sldId id="408" r:id="rId83"/>
    <p:sldId id="409" r:id="rId84"/>
    <p:sldId id="410" r:id="rId85"/>
    <p:sldId id="280" r:id="rId86"/>
    <p:sldId id="281" r:id="rId87"/>
    <p:sldId id="411" r:id="rId88"/>
    <p:sldId id="398" r:id="rId89"/>
    <p:sldId id="314" r:id="rId90"/>
    <p:sldId id="315" r:id="rId91"/>
    <p:sldId id="316" r:id="rId92"/>
    <p:sldId id="317" r:id="rId93"/>
    <p:sldId id="399" r:id="rId94"/>
    <p:sldId id="319" r:id="rId95"/>
    <p:sldId id="320" r:id="rId96"/>
    <p:sldId id="400" r:id="rId97"/>
    <p:sldId id="321" r:id="rId98"/>
    <p:sldId id="322" r:id="rId99"/>
    <p:sldId id="401" r:id="rId100"/>
    <p:sldId id="323" r:id="rId101"/>
    <p:sldId id="324" r:id="rId102"/>
    <p:sldId id="402" r:id="rId103"/>
    <p:sldId id="325" r:id="rId104"/>
    <p:sldId id="326" r:id="rId105"/>
    <p:sldId id="403" r:id="rId106"/>
    <p:sldId id="404" r:id="rId107"/>
    <p:sldId id="413" r:id="rId108"/>
    <p:sldId id="414" r:id="rId109"/>
    <p:sldId id="258" r:id="rId110"/>
    <p:sldId id="415" r:id="rId111"/>
    <p:sldId id="416" r:id="rId112"/>
    <p:sldId id="417" r:id="rId113"/>
    <p:sldId id="418" r:id="rId114"/>
    <p:sldId id="419" r:id="rId115"/>
    <p:sldId id="420" r:id="rId116"/>
    <p:sldId id="421" r:id="rId117"/>
    <p:sldId id="422" r:id="rId118"/>
    <p:sldId id="423" r:id="rId119"/>
    <p:sldId id="424" r:id="rId120"/>
    <p:sldId id="270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FFFF66"/>
    <a:srgbClr val="FF00FF"/>
    <a:srgbClr val="FFB7B7"/>
    <a:srgbClr val="FF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352B91-09F2-4773-9539-15B42204B0B0}" v="35" dt="2023-10-13T05:42:30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5788" autoAdjust="0"/>
  </p:normalViewPr>
  <p:slideViewPr>
    <p:cSldViewPr snapToGrid="0">
      <p:cViewPr varScale="1">
        <p:scale>
          <a:sx n="109" d="100"/>
          <a:sy n="109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128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osław Żołądź" userId="5504c3408c368860" providerId="LiveId" clId="{CD352B91-09F2-4773-9539-15B42204B0B0}"/>
    <pc:docChg chg="undo custSel addSld delSld modSld">
      <pc:chgData name="Mirosław Żołądź" userId="5504c3408c368860" providerId="LiveId" clId="{CD352B91-09F2-4773-9539-15B42204B0B0}" dt="2023-10-13T05:43:03.250" v="896" actId="20577"/>
      <pc:docMkLst>
        <pc:docMk/>
      </pc:docMkLst>
      <pc:sldChg chg="addSp delSp modSp mod">
        <pc:chgData name="Mirosław Żołądź" userId="5504c3408c368860" providerId="LiveId" clId="{CD352B91-09F2-4773-9539-15B42204B0B0}" dt="2023-10-13T05:38:05.877" v="840" actId="1076"/>
        <pc:sldMkLst>
          <pc:docMk/>
          <pc:sldMk cId="4199031902" sldId="269"/>
        </pc:sldMkLst>
        <pc:spChg chg="add mod">
          <ac:chgData name="Mirosław Żołądź" userId="5504c3408c368860" providerId="LiveId" clId="{CD352B91-09F2-4773-9539-15B42204B0B0}" dt="2023-10-13T05:38:05.877" v="840" actId="1076"/>
          <ac:spMkLst>
            <pc:docMk/>
            <pc:sldMk cId="4199031902" sldId="269"/>
            <ac:spMk id="4" creationId="{AA3447A4-2218-B48C-FAB1-6B46F622D391}"/>
          </ac:spMkLst>
        </pc:spChg>
        <pc:spChg chg="add mod">
          <ac:chgData name="Mirosław Żołądź" userId="5504c3408c368860" providerId="LiveId" clId="{CD352B91-09F2-4773-9539-15B42204B0B0}" dt="2023-10-13T05:37:57.215" v="837" actId="14100"/>
          <ac:spMkLst>
            <pc:docMk/>
            <pc:sldMk cId="4199031902" sldId="269"/>
            <ac:spMk id="5" creationId="{7E0364B6-A501-169A-8170-8B3BA9D19B98}"/>
          </ac:spMkLst>
        </pc:spChg>
        <pc:spChg chg="mod topLvl">
          <ac:chgData name="Mirosław Żołądź" userId="5504c3408c368860" providerId="LiveId" clId="{CD352B91-09F2-4773-9539-15B42204B0B0}" dt="2023-10-13T05:36:52.295" v="782" actId="164"/>
          <ac:spMkLst>
            <pc:docMk/>
            <pc:sldMk cId="4199031902" sldId="269"/>
            <ac:spMk id="18" creationId="{4B8F1A24-F50D-4C4B-8E6A-F5A81698ECF8}"/>
          </ac:spMkLst>
        </pc:spChg>
        <pc:spChg chg="mod topLvl">
          <ac:chgData name="Mirosław Żołądź" userId="5504c3408c368860" providerId="LiveId" clId="{CD352B91-09F2-4773-9539-15B42204B0B0}" dt="2023-10-13T05:36:52.295" v="782" actId="164"/>
          <ac:spMkLst>
            <pc:docMk/>
            <pc:sldMk cId="4199031902" sldId="269"/>
            <ac:spMk id="19" creationId="{0EB864A3-436C-4E98-B902-127BE553BAAB}"/>
          </ac:spMkLst>
        </pc:spChg>
        <pc:spChg chg="mod">
          <ac:chgData name="Mirosław Żołądź" userId="5504c3408c368860" providerId="LiveId" clId="{CD352B91-09F2-4773-9539-15B42204B0B0}" dt="2023-10-13T05:37:34.785" v="809" actId="1038"/>
          <ac:spMkLst>
            <pc:docMk/>
            <pc:sldMk cId="4199031902" sldId="269"/>
            <ac:spMk id="20" creationId="{266E25D5-6C62-48DE-A41D-C9EE7B661D69}"/>
          </ac:spMkLst>
        </pc:spChg>
        <pc:spChg chg="mod topLvl">
          <ac:chgData name="Mirosław Żołądź" userId="5504c3408c368860" providerId="LiveId" clId="{CD352B91-09F2-4773-9539-15B42204B0B0}" dt="2023-10-13T05:36:38.077" v="777" actId="165"/>
          <ac:spMkLst>
            <pc:docMk/>
            <pc:sldMk cId="4199031902" sldId="269"/>
            <ac:spMk id="42" creationId="{66569234-B365-410A-8940-BB86A6C52F60}"/>
          </ac:spMkLst>
        </pc:spChg>
        <pc:grpChg chg="add mod">
          <ac:chgData name="Mirosław Żołądź" userId="5504c3408c368860" providerId="LiveId" clId="{CD352B91-09F2-4773-9539-15B42204B0B0}" dt="2023-10-13T05:36:52.295" v="782" actId="164"/>
          <ac:grpSpMkLst>
            <pc:docMk/>
            <pc:sldMk cId="4199031902" sldId="269"/>
            <ac:grpSpMk id="3" creationId="{D7E9F598-CBF5-97BA-C4B6-ED22716B8459}"/>
          </ac:grpSpMkLst>
        </pc:grpChg>
        <pc:grpChg chg="del mod">
          <ac:chgData name="Mirosław Żołądź" userId="5504c3408c368860" providerId="LiveId" clId="{CD352B91-09F2-4773-9539-15B42204B0B0}" dt="2023-10-13T05:36:38.077" v="777" actId="165"/>
          <ac:grpSpMkLst>
            <pc:docMk/>
            <pc:sldMk cId="4199031902" sldId="269"/>
            <ac:grpSpMk id="9" creationId="{1D32CDB4-B024-4308-8D62-4495E094C204}"/>
          </ac:grpSpMkLst>
        </pc:grpChg>
        <pc:picChg chg="mod">
          <ac:chgData name="Mirosław Żołądź" userId="5504c3408c368860" providerId="LiveId" clId="{CD352B91-09F2-4773-9539-15B42204B0B0}" dt="2023-10-13T05:37:34.785" v="809" actId="1038"/>
          <ac:picMkLst>
            <pc:docMk/>
            <pc:sldMk cId="4199031902" sldId="269"/>
            <ac:picMk id="11" creationId="{7CBE25F7-8934-4F11-AD90-93EAF62C8B64}"/>
          </ac:picMkLst>
        </pc:picChg>
        <pc:cxnChg chg="mod">
          <ac:chgData name="Mirosław Żołądź" userId="5504c3408c368860" providerId="LiveId" clId="{CD352B91-09F2-4773-9539-15B42204B0B0}" dt="2023-10-13T05:37:45.521" v="827" actId="1038"/>
          <ac:cxnSpMkLst>
            <pc:docMk/>
            <pc:sldMk cId="4199031902" sldId="269"/>
            <ac:cxnSpMk id="12" creationId="{89D673EA-15AB-421C-A78D-387A9EB02E87}"/>
          </ac:cxnSpMkLst>
        </pc:cxnChg>
      </pc:sldChg>
      <pc:sldChg chg="addSp modSp mod">
        <pc:chgData name="Mirosław Żołądź" userId="5504c3408c368860" providerId="LiveId" clId="{CD352B91-09F2-4773-9539-15B42204B0B0}" dt="2023-10-13T05:43:03.250" v="896" actId="20577"/>
        <pc:sldMkLst>
          <pc:docMk/>
          <pc:sldMk cId="2883497641" sldId="285"/>
        </pc:sldMkLst>
        <pc:spChg chg="mod">
          <ac:chgData name="Mirosław Żołądź" userId="5504c3408c368860" providerId="LiveId" clId="{CD352B91-09F2-4773-9539-15B42204B0B0}" dt="2023-10-13T05:42:52.100" v="889" actId="1076"/>
          <ac:spMkLst>
            <pc:docMk/>
            <pc:sldMk cId="2883497641" sldId="285"/>
            <ac:spMk id="3" creationId="{4CB3892F-722F-492B-832A-8ED6454976DF}"/>
          </ac:spMkLst>
        </pc:spChg>
        <pc:spChg chg="add mod">
          <ac:chgData name="Mirosław Żołądź" userId="5504c3408c368860" providerId="LiveId" clId="{CD352B91-09F2-4773-9539-15B42204B0B0}" dt="2023-10-13T05:43:03.250" v="896" actId="20577"/>
          <ac:spMkLst>
            <pc:docMk/>
            <pc:sldMk cId="2883497641" sldId="285"/>
            <ac:spMk id="4" creationId="{4A260808-536A-F318-619E-E41564C24355}"/>
          </ac:spMkLst>
        </pc:spChg>
        <pc:spChg chg="mod">
          <ac:chgData name="Mirosław Żołądź" userId="5504c3408c368860" providerId="LiveId" clId="{CD352B91-09F2-4773-9539-15B42204B0B0}" dt="2023-10-13T05:42:44.872" v="887" actId="1076"/>
          <ac:spMkLst>
            <pc:docMk/>
            <pc:sldMk cId="2883497641" sldId="285"/>
            <ac:spMk id="6" creationId="{3CDB1402-58C2-43B5-BDD1-52E031239C95}"/>
          </ac:spMkLst>
        </pc:spChg>
        <pc:picChg chg="mod">
          <ac:chgData name="Mirosław Żołądź" userId="5504c3408c368860" providerId="LiveId" clId="{CD352B91-09F2-4773-9539-15B42204B0B0}" dt="2023-10-13T05:42:39.892" v="886" actId="1076"/>
          <ac:picMkLst>
            <pc:docMk/>
            <pc:sldMk cId="2883497641" sldId="285"/>
            <ac:picMk id="5" creationId="{4BA3399E-CFC7-4F84-9973-F584469C9529}"/>
          </ac:picMkLst>
        </pc:picChg>
      </pc:sldChg>
      <pc:sldChg chg="addSp delSp modSp mod">
        <pc:chgData name="Mirosław Żołądź" userId="5504c3408c368860" providerId="LiveId" clId="{CD352B91-09F2-4773-9539-15B42204B0B0}" dt="2023-10-11T13:22:05.180" v="217" actId="20577"/>
        <pc:sldMkLst>
          <pc:docMk/>
          <pc:sldMk cId="3632151753" sldId="296"/>
        </pc:sldMkLst>
        <pc:spChg chg="mod">
          <ac:chgData name="Mirosław Żołądź" userId="5504c3408c368860" providerId="LiveId" clId="{CD352B91-09F2-4773-9539-15B42204B0B0}" dt="2023-10-11T13:22:05.180" v="217" actId="20577"/>
          <ac:spMkLst>
            <pc:docMk/>
            <pc:sldMk cId="3632151753" sldId="296"/>
            <ac:spMk id="13" creationId="{E7C40E62-D95A-4A51-9B52-B5E88D6E8636}"/>
          </ac:spMkLst>
        </pc:spChg>
        <pc:graphicFrameChg chg="modGraphic">
          <ac:chgData name="Mirosław Żołądź" userId="5504c3408c368860" providerId="LiveId" clId="{CD352B91-09F2-4773-9539-15B42204B0B0}" dt="2023-10-11T13:15:28.073" v="194" actId="113"/>
          <ac:graphicFrameMkLst>
            <pc:docMk/>
            <pc:sldMk cId="3632151753" sldId="296"/>
            <ac:graphicFrameMk id="7" creationId="{A0167C6C-9055-4640-B62B-5C4C8D119280}"/>
          </ac:graphicFrameMkLst>
        </pc:graphicFrameChg>
        <pc:graphicFrameChg chg="modGraphic">
          <ac:chgData name="Mirosław Żołądź" userId="5504c3408c368860" providerId="LiveId" clId="{CD352B91-09F2-4773-9539-15B42204B0B0}" dt="2023-10-11T13:15:43.619" v="199" actId="207"/>
          <ac:graphicFrameMkLst>
            <pc:docMk/>
            <pc:sldMk cId="3632151753" sldId="296"/>
            <ac:graphicFrameMk id="10" creationId="{3203F65A-F8CC-4211-A554-9255CA19335B}"/>
          </ac:graphicFrameMkLst>
        </pc:graphicFrameChg>
        <pc:picChg chg="del">
          <ac:chgData name="Mirosław Żołądź" userId="5504c3408c368860" providerId="LiveId" clId="{CD352B91-09F2-4773-9539-15B42204B0B0}" dt="2023-10-11T13:20:18.979" v="201" actId="478"/>
          <ac:picMkLst>
            <pc:docMk/>
            <pc:sldMk cId="3632151753" sldId="296"/>
            <ac:picMk id="3" creationId="{A9FFF6FF-98CA-4D05-9DF7-F0C07F671342}"/>
          </ac:picMkLst>
        </pc:picChg>
        <pc:picChg chg="add del">
          <ac:chgData name="Mirosław Żołądź" userId="5504c3408c368860" providerId="LiveId" clId="{CD352B91-09F2-4773-9539-15B42204B0B0}" dt="2023-10-11T13:20:20.888" v="202" actId="478"/>
          <ac:picMkLst>
            <pc:docMk/>
            <pc:sldMk cId="3632151753" sldId="296"/>
            <ac:picMk id="5" creationId="{70F389D2-AAA1-0F0E-A813-81D6643E3901}"/>
          </ac:picMkLst>
        </pc:picChg>
        <pc:picChg chg="add mod">
          <ac:chgData name="Mirosław Żołądź" userId="5504c3408c368860" providerId="LiveId" clId="{CD352B91-09F2-4773-9539-15B42204B0B0}" dt="2023-10-11T13:20:23.190" v="204" actId="1076"/>
          <ac:picMkLst>
            <pc:docMk/>
            <pc:sldMk cId="3632151753" sldId="296"/>
            <ac:picMk id="8" creationId="{196E48A1-01F4-FA19-7F4A-90D348F4B4EC}"/>
          </ac:picMkLst>
        </pc:picChg>
      </pc:sldChg>
      <pc:sldChg chg="addSp delSp modSp mod">
        <pc:chgData name="Mirosław Żołądź" userId="5504c3408c368860" providerId="LiveId" clId="{CD352B91-09F2-4773-9539-15B42204B0B0}" dt="2023-10-11T13:30:59.125" v="305" actId="14100"/>
        <pc:sldMkLst>
          <pc:docMk/>
          <pc:sldMk cId="731944288" sldId="297"/>
        </pc:sldMkLst>
        <pc:spChg chg="add del mod">
          <ac:chgData name="Mirosław Żołądź" userId="5504c3408c368860" providerId="LiveId" clId="{CD352B91-09F2-4773-9539-15B42204B0B0}" dt="2023-10-11T10:54:37.359" v="23"/>
          <ac:spMkLst>
            <pc:docMk/>
            <pc:sldMk cId="731944288" sldId="297"/>
            <ac:spMk id="9" creationId="{05DB9AD1-056D-455D-8EA3-18C4FFA66611}"/>
          </ac:spMkLst>
        </pc:spChg>
        <pc:spChg chg="add mod ord">
          <ac:chgData name="Mirosław Żołądź" userId="5504c3408c368860" providerId="LiveId" clId="{CD352B91-09F2-4773-9539-15B42204B0B0}" dt="2023-10-11T13:30:01.181" v="298" actId="1076"/>
          <ac:spMkLst>
            <pc:docMk/>
            <pc:sldMk cId="731944288" sldId="297"/>
            <ac:spMk id="13" creationId="{E35138A5-2B9E-2ECE-56EE-37ED8080F8A5}"/>
          </ac:spMkLst>
        </pc:spChg>
        <pc:spChg chg="mod">
          <ac:chgData name="Mirosław Żołądź" userId="5504c3408c368860" providerId="LiveId" clId="{CD352B91-09F2-4773-9539-15B42204B0B0}" dt="2023-10-11T13:26:56.383" v="286" actId="115"/>
          <ac:spMkLst>
            <pc:docMk/>
            <pc:sldMk cId="731944288" sldId="297"/>
            <ac:spMk id="22" creationId="{D395D6AF-F65D-4911-8CC0-2E8953A1CCD3}"/>
          </ac:spMkLst>
        </pc:spChg>
        <pc:spChg chg="mod">
          <ac:chgData name="Mirosław Żołądź" userId="5504c3408c368860" providerId="LiveId" clId="{CD352B91-09F2-4773-9539-15B42204B0B0}" dt="2023-10-11T13:30:59.125" v="305" actId="14100"/>
          <ac:spMkLst>
            <pc:docMk/>
            <pc:sldMk cId="731944288" sldId="297"/>
            <ac:spMk id="27" creationId="{9386ADCF-423D-4C9D-8407-E1F2FEE97CAF}"/>
          </ac:spMkLst>
        </pc:spChg>
        <pc:graphicFrameChg chg="mod modGraphic">
          <ac:chgData name="Mirosław Żołądź" userId="5504c3408c368860" providerId="LiveId" clId="{CD352B91-09F2-4773-9539-15B42204B0B0}" dt="2023-10-11T13:30:54.397" v="303" actId="1076"/>
          <ac:graphicFrameMkLst>
            <pc:docMk/>
            <pc:sldMk cId="731944288" sldId="297"/>
            <ac:graphicFrameMk id="7" creationId="{A0167C6C-9055-4640-B62B-5C4C8D119280}"/>
          </ac:graphicFrameMkLst>
        </pc:graphicFrameChg>
        <pc:graphicFrameChg chg="mod modGraphic">
          <ac:chgData name="Mirosław Żołądź" userId="5504c3408c368860" providerId="LiveId" clId="{CD352B91-09F2-4773-9539-15B42204B0B0}" dt="2023-10-11T13:30:54.397" v="303" actId="1076"/>
          <ac:graphicFrameMkLst>
            <pc:docMk/>
            <pc:sldMk cId="731944288" sldId="297"/>
            <ac:graphicFrameMk id="32" creationId="{48F875A0-F437-4EC6-ABAF-704625B412FE}"/>
          </ac:graphicFrameMkLst>
        </pc:graphicFrameChg>
        <pc:picChg chg="add del">
          <ac:chgData name="Mirosław Żołądź" userId="5504c3408c368860" providerId="LiveId" clId="{CD352B91-09F2-4773-9539-15B42204B0B0}" dt="2023-10-11T11:04:41.750" v="68" actId="478"/>
          <ac:picMkLst>
            <pc:docMk/>
            <pc:sldMk cId="731944288" sldId="297"/>
            <ac:picMk id="4" creationId="{02A14C33-FDA6-4E48-BC70-AD2F436D5DC8}"/>
          </ac:picMkLst>
        </pc:picChg>
        <pc:picChg chg="add del mod">
          <ac:chgData name="Mirosław Żołądź" userId="5504c3408c368860" providerId="LiveId" clId="{CD352B91-09F2-4773-9539-15B42204B0B0}" dt="2023-10-11T10:54:09.992" v="14" actId="478"/>
          <ac:picMkLst>
            <pc:docMk/>
            <pc:sldMk cId="731944288" sldId="297"/>
            <ac:picMk id="5" creationId="{D6E301E5-0AF8-41B0-49E9-0CF5151BA66C}"/>
          </ac:picMkLst>
        </pc:picChg>
        <pc:picChg chg="add del mod">
          <ac:chgData name="Mirosław Żołądź" userId="5504c3408c368860" providerId="LiveId" clId="{CD352B91-09F2-4773-9539-15B42204B0B0}" dt="2023-10-11T13:06:45.250" v="146" actId="478"/>
          <ac:picMkLst>
            <pc:docMk/>
            <pc:sldMk cId="731944288" sldId="297"/>
            <ac:picMk id="8" creationId="{4DA5CFE9-4302-0AF2-66C0-DEAF0A8D270A}"/>
          </ac:picMkLst>
        </pc:picChg>
        <pc:picChg chg="add del">
          <ac:chgData name="Mirosław Żołądź" userId="5504c3408c368860" providerId="LiveId" clId="{CD352B91-09F2-4773-9539-15B42204B0B0}" dt="2023-10-11T10:54:39.124" v="25" actId="22"/>
          <ac:picMkLst>
            <pc:docMk/>
            <pc:sldMk cId="731944288" sldId="297"/>
            <ac:picMk id="12" creationId="{6BC30CAF-D000-B328-F31B-4FBCF6704320}"/>
          </ac:picMkLst>
        </pc:picChg>
        <pc:picChg chg="add del mod">
          <ac:chgData name="Mirosław Żołądź" userId="5504c3408c368860" providerId="LiveId" clId="{CD352B91-09F2-4773-9539-15B42204B0B0}" dt="2023-10-11T11:04:35.688" v="65" actId="22"/>
          <ac:picMkLst>
            <pc:docMk/>
            <pc:sldMk cId="731944288" sldId="297"/>
            <ac:picMk id="15" creationId="{5A67211C-A455-724A-1685-69A976C7FF08}"/>
          </ac:picMkLst>
        </pc:picChg>
        <pc:picChg chg="add del mod modCrop">
          <ac:chgData name="Mirosław Żołądź" userId="5504c3408c368860" providerId="LiveId" clId="{CD352B91-09F2-4773-9539-15B42204B0B0}" dt="2023-10-11T13:23:04.677" v="223" actId="478"/>
          <ac:picMkLst>
            <pc:docMk/>
            <pc:sldMk cId="731944288" sldId="297"/>
            <ac:picMk id="18" creationId="{23213ADF-62B5-1A5C-34CD-53289CAD58F0}"/>
          </ac:picMkLst>
        </pc:picChg>
        <pc:picChg chg="add del mod">
          <ac:chgData name="Mirosław Żołądź" userId="5504c3408c368860" providerId="LiveId" clId="{CD352B91-09F2-4773-9539-15B42204B0B0}" dt="2023-10-11T13:11:44.465" v="172" actId="478"/>
          <ac:picMkLst>
            <pc:docMk/>
            <pc:sldMk cId="731944288" sldId="297"/>
            <ac:picMk id="20" creationId="{7C27CE75-D393-A907-0BEE-7ED2371C87CC}"/>
          </ac:picMkLst>
        </pc:picChg>
        <pc:picChg chg="add del mod ord">
          <ac:chgData name="Mirosław Żołądź" userId="5504c3408c368860" providerId="LiveId" clId="{CD352B91-09F2-4773-9539-15B42204B0B0}" dt="2023-10-11T13:29:32.122" v="292" actId="1076"/>
          <ac:picMkLst>
            <pc:docMk/>
            <pc:sldMk cId="731944288" sldId="297"/>
            <ac:picMk id="23" creationId="{B8D28684-10F5-E979-573B-E657497F17C9}"/>
          </ac:picMkLst>
        </pc:picChg>
        <pc:picChg chg="add mod modCrop">
          <ac:chgData name="Mirosław Żołądź" userId="5504c3408c368860" providerId="LiveId" clId="{CD352B91-09F2-4773-9539-15B42204B0B0}" dt="2023-10-11T13:23:19.227" v="227" actId="1035"/>
          <ac:picMkLst>
            <pc:docMk/>
            <pc:sldMk cId="731944288" sldId="297"/>
            <ac:picMk id="25" creationId="{392AF6C2-DC75-B2C0-958F-F808717A529D}"/>
          </ac:picMkLst>
        </pc:picChg>
        <pc:cxnChg chg="add mod">
          <ac:chgData name="Mirosław Żołądź" userId="5504c3408c368860" providerId="LiveId" clId="{CD352B91-09F2-4773-9539-15B42204B0B0}" dt="2023-10-11T13:30:36.726" v="302" actId="692"/>
          <ac:cxnSpMkLst>
            <pc:docMk/>
            <pc:sldMk cId="731944288" sldId="297"/>
            <ac:cxnSpMk id="29" creationId="{1C023DA4-F3DC-85B9-8F77-0400D65C38D8}"/>
          </ac:cxnSpMkLst>
        </pc:cxnChg>
      </pc:sldChg>
      <pc:sldChg chg="addSp delSp modSp mod">
        <pc:chgData name="Mirosław Żołądź" userId="5504c3408c368860" providerId="LiveId" clId="{CD352B91-09F2-4773-9539-15B42204B0B0}" dt="2023-10-11T15:08:53.146" v="759" actId="1076"/>
        <pc:sldMkLst>
          <pc:docMk/>
          <pc:sldMk cId="794630937" sldId="298"/>
        </pc:sldMkLst>
        <pc:spChg chg="mod">
          <ac:chgData name="Mirosław Żołądź" userId="5504c3408c368860" providerId="LiveId" clId="{CD352B91-09F2-4773-9539-15B42204B0B0}" dt="2023-10-11T15:08:22.254" v="748" actId="1076"/>
          <ac:spMkLst>
            <pc:docMk/>
            <pc:sldMk cId="794630937" sldId="298"/>
            <ac:spMk id="2" creationId="{11668EC4-4CF4-4500-A7DF-50BAC1C698B5}"/>
          </ac:spMkLst>
        </pc:spChg>
        <pc:spChg chg="mod">
          <ac:chgData name="Mirosław Żołądź" userId="5504c3408c368860" providerId="LiveId" clId="{CD352B91-09F2-4773-9539-15B42204B0B0}" dt="2023-10-11T15:08:53.146" v="759" actId="1076"/>
          <ac:spMkLst>
            <pc:docMk/>
            <pc:sldMk cId="794630937" sldId="298"/>
            <ac:spMk id="20" creationId="{9A07C13C-5480-4AA0-A810-725476499C3F}"/>
          </ac:spMkLst>
        </pc:spChg>
        <pc:spChg chg="mod">
          <ac:chgData name="Mirosław Żołądź" userId="5504c3408c368860" providerId="LiveId" clId="{CD352B91-09F2-4773-9539-15B42204B0B0}" dt="2023-10-11T15:08:50.573" v="758" actId="1076"/>
          <ac:spMkLst>
            <pc:docMk/>
            <pc:sldMk cId="794630937" sldId="298"/>
            <ac:spMk id="29" creationId="{FD12C7E2-4A82-46D4-BAFC-124FA5E10E97}"/>
          </ac:spMkLst>
        </pc:spChg>
        <pc:graphicFrameChg chg="add del mod modGraphic">
          <ac:chgData name="Mirosław Żołądź" userId="5504c3408c368860" providerId="LiveId" clId="{CD352B91-09F2-4773-9539-15B42204B0B0}" dt="2023-10-11T15:07:51.446" v="740" actId="478"/>
          <ac:graphicFrameMkLst>
            <pc:docMk/>
            <pc:sldMk cId="794630937" sldId="298"/>
            <ac:graphicFrameMk id="8" creationId="{DD315EE7-457A-1EA2-151B-834DC15483F5}"/>
          </ac:graphicFrameMkLst>
        </pc:graphicFrameChg>
        <pc:graphicFrameChg chg="mod modGraphic">
          <ac:chgData name="Mirosław Żołądź" userId="5504c3408c368860" providerId="LiveId" clId="{CD352B91-09F2-4773-9539-15B42204B0B0}" dt="2023-10-11T15:08:03.083" v="744" actId="122"/>
          <ac:graphicFrameMkLst>
            <pc:docMk/>
            <pc:sldMk cId="794630937" sldId="298"/>
            <ac:graphicFrameMk id="10" creationId="{55ECD0FE-275E-4DAB-B87F-58B8B810EADB}"/>
          </ac:graphicFrameMkLst>
        </pc:graphicFrameChg>
        <pc:graphicFrameChg chg="del mod modGraphic">
          <ac:chgData name="Mirosław Żołądź" userId="5504c3408c368860" providerId="LiveId" clId="{CD352B91-09F2-4773-9539-15B42204B0B0}" dt="2023-10-11T15:07:48.784" v="739" actId="478"/>
          <ac:graphicFrameMkLst>
            <pc:docMk/>
            <pc:sldMk cId="794630937" sldId="298"/>
            <ac:graphicFrameMk id="11" creationId="{CD1DDAC9-90E8-44D4-A413-2FB931760448}"/>
          </ac:graphicFrameMkLst>
        </pc:graphicFrameChg>
        <pc:graphicFrameChg chg="del mod">
          <ac:chgData name="Mirosław Żołądź" userId="5504c3408c368860" providerId="LiveId" clId="{CD352B91-09F2-4773-9539-15B42204B0B0}" dt="2023-10-11T14:51:39.882" v="716" actId="478"/>
          <ac:graphicFrameMkLst>
            <pc:docMk/>
            <pc:sldMk cId="794630937" sldId="298"/>
            <ac:graphicFrameMk id="12" creationId="{7904AF18-D040-4197-8D36-CECB3C8DA090}"/>
          </ac:graphicFrameMkLst>
        </pc:graphicFrameChg>
        <pc:graphicFrameChg chg="add mod modGraphic">
          <ac:chgData name="Mirosław Żołądź" userId="5504c3408c368860" providerId="LiveId" clId="{CD352B91-09F2-4773-9539-15B42204B0B0}" dt="2023-10-11T15:08:11.182" v="747" actId="20577"/>
          <ac:graphicFrameMkLst>
            <pc:docMk/>
            <pc:sldMk cId="794630937" sldId="298"/>
            <ac:graphicFrameMk id="16" creationId="{D9805D2C-A407-424E-8E75-0BBD1BF4A76D}"/>
          </ac:graphicFrameMkLst>
        </pc:graphicFrameChg>
        <pc:graphicFrameChg chg="add mod modGraphic">
          <ac:chgData name="Mirosław Żołądź" userId="5504c3408c368860" providerId="LiveId" clId="{CD352B91-09F2-4773-9539-15B42204B0B0}" dt="2023-10-11T15:08:35.180" v="757" actId="20577"/>
          <ac:graphicFrameMkLst>
            <pc:docMk/>
            <pc:sldMk cId="794630937" sldId="298"/>
            <ac:graphicFrameMk id="19" creationId="{2A16B32E-B3FF-CC13-C91E-F010AA612CDB}"/>
          </ac:graphicFrameMkLst>
        </pc:graphicFrameChg>
        <pc:picChg chg="del">
          <ac:chgData name="Mirosław Żołądź" userId="5504c3408c368860" providerId="LiveId" clId="{CD352B91-09F2-4773-9539-15B42204B0B0}" dt="2023-10-11T15:06:55.220" v="731" actId="478"/>
          <ac:picMkLst>
            <pc:docMk/>
            <pc:sldMk cId="794630937" sldId="298"/>
            <ac:picMk id="4" creationId="{699D94B6-E7FD-4708-B678-BED7433A1AE6}"/>
          </ac:picMkLst>
        </pc:picChg>
        <pc:picChg chg="add del mod">
          <ac:chgData name="Mirosław Żołądź" userId="5504c3408c368860" providerId="LiveId" clId="{CD352B91-09F2-4773-9539-15B42204B0B0}" dt="2023-10-11T14:45:16.053" v="600" actId="478"/>
          <ac:picMkLst>
            <pc:docMk/>
            <pc:sldMk cId="794630937" sldId="298"/>
            <ac:picMk id="5" creationId="{F434570A-1463-E70F-AB1F-6D2AF5713A08}"/>
          </ac:picMkLst>
        </pc:picChg>
        <pc:picChg chg="add del mod">
          <ac:chgData name="Mirosław Żołądź" userId="5504c3408c368860" providerId="LiveId" clId="{CD352B91-09F2-4773-9539-15B42204B0B0}" dt="2023-10-11T15:02:10.834" v="725" actId="478"/>
          <ac:picMkLst>
            <pc:docMk/>
            <pc:sldMk cId="794630937" sldId="298"/>
            <ac:picMk id="7" creationId="{F85AC8E4-0D72-5864-032E-B21BC9F363A7}"/>
          </ac:picMkLst>
        </pc:picChg>
        <pc:picChg chg="add mod">
          <ac:chgData name="Mirosław Żołądź" userId="5504c3408c368860" providerId="LiveId" clId="{CD352B91-09F2-4773-9539-15B42204B0B0}" dt="2023-10-11T15:02:22.073" v="730" actId="1076"/>
          <ac:picMkLst>
            <pc:docMk/>
            <pc:sldMk cId="794630937" sldId="298"/>
            <ac:picMk id="13" creationId="{C4F556AC-25A5-CCF0-0899-74797D90C8B7}"/>
          </ac:picMkLst>
        </pc:picChg>
        <pc:picChg chg="add mod">
          <ac:chgData name="Mirosław Żołądź" userId="5504c3408c368860" providerId="LiveId" clId="{CD352B91-09F2-4773-9539-15B42204B0B0}" dt="2023-10-11T15:07:20.029" v="735" actId="1076"/>
          <ac:picMkLst>
            <pc:docMk/>
            <pc:sldMk cId="794630937" sldId="298"/>
            <ac:picMk id="15" creationId="{A6E63254-D1B6-C0B8-9F50-F739E8713B60}"/>
          </ac:picMkLst>
        </pc:picChg>
        <pc:picChg chg="del mod">
          <ac:chgData name="Mirosław Żołądź" userId="5504c3408c368860" providerId="LiveId" clId="{CD352B91-09F2-4773-9539-15B42204B0B0}" dt="2023-10-11T14:36:03.353" v="560" actId="478"/>
          <ac:picMkLst>
            <pc:docMk/>
            <pc:sldMk cId="794630937" sldId="298"/>
            <ac:picMk id="27" creationId="{4B0CDA3C-6538-49B4-B9E8-B9576431F195}"/>
          </ac:picMkLst>
        </pc:picChg>
      </pc:sldChg>
      <pc:sldChg chg="delSp modSp mod">
        <pc:chgData name="Mirosław Żołądź" userId="5504c3408c368860" providerId="LiveId" clId="{CD352B91-09F2-4773-9539-15B42204B0B0}" dt="2023-10-11T15:09:38.336" v="770" actId="20577"/>
        <pc:sldMkLst>
          <pc:docMk/>
          <pc:sldMk cId="3971663562" sldId="299"/>
        </pc:sldMkLst>
        <pc:spChg chg="del">
          <ac:chgData name="Mirosław Żołądź" userId="5504c3408c368860" providerId="LiveId" clId="{CD352B91-09F2-4773-9539-15B42204B0B0}" dt="2023-10-11T15:09:07.609" v="760" actId="478"/>
          <ac:spMkLst>
            <pc:docMk/>
            <pc:sldMk cId="3971663562" sldId="299"/>
            <ac:spMk id="6" creationId="{31B91477-52BD-2BFC-F3FC-4E76822CF633}"/>
          </ac:spMkLst>
        </pc:spChg>
        <pc:spChg chg="mod">
          <ac:chgData name="Mirosław Żołądź" userId="5504c3408c368860" providerId="LiveId" clId="{CD352B91-09F2-4773-9539-15B42204B0B0}" dt="2023-10-11T15:09:38.336" v="770" actId="20577"/>
          <ac:spMkLst>
            <pc:docMk/>
            <pc:sldMk cId="3971663562" sldId="299"/>
            <ac:spMk id="13" creationId="{7A8A5322-8C53-4F2E-A977-552698CF5B51}"/>
          </ac:spMkLst>
        </pc:spChg>
      </pc:sldChg>
      <pc:sldChg chg="del">
        <pc:chgData name="Mirosław Żołądź" userId="5504c3408c368860" providerId="LiveId" clId="{CD352B91-09F2-4773-9539-15B42204B0B0}" dt="2023-10-11T15:13:04.219" v="771" actId="47"/>
        <pc:sldMkLst>
          <pc:docMk/>
          <pc:sldMk cId="3093455575" sldId="300"/>
        </pc:sldMkLst>
      </pc:sldChg>
      <pc:sldChg chg="addSp modSp mod">
        <pc:chgData name="Mirosław Żołądź" userId="5504c3408c368860" providerId="LiveId" clId="{CD352B91-09F2-4773-9539-15B42204B0B0}" dt="2023-10-13T05:41:56.556" v="878" actId="14100"/>
        <pc:sldMkLst>
          <pc:docMk/>
          <pc:sldMk cId="3972813662" sldId="412"/>
        </pc:sldMkLst>
        <pc:spChg chg="add mod">
          <ac:chgData name="Mirosław Żołądź" userId="5504c3408c368860" providerId="LiveId" clId="{CD352B91-09F2-4773-9539-15B42204B0B0}" dt="2023-10-13T05:41:56.556" v="878" actId="14100"/>
          <ac:spMkLst>
            <pc:docMk/>
            <pc:sldMk cId="3972813662" sldId="412"/>
            <ac:spMk id="9" creationId="{BFC65118-BBA1-61F0-A259-90E97C8ABD1B}"/>
          </ac:spMkLst>
        </pc:spChg>
        <pc:spChg chg="mod">
          <ac:chgData name="Mirosław Żołądź" userId="5504c3408c368860" providerId="LiveId" clId="{CD352B91-09F2-4773-9539-15B42204B0B0}" dt="2023-10-13T05:41:10.921" v="861" actId="1036"/>
          <ac:spMkLst>
            <pc:docMk/>
            <pc:sldMk cId="3972813662" sldId="412"/>
            <ac:spMk id="16" creationId="{71259E8D-2D83-4D69-809B-0E3CA1CEC516}"/>
          </ac:spMkLst>
        </pc:spChg>
        <pc:spChg chg="mod">
          <ac:chgData name="Mirosław Żołądź" userId="5504c3408c368860" providerId="LiveId" clId="{CD352B91-09F2-4773-9539-15B42204B0B0}" dt="2023-10-13T05:41:19.445" v="863" actId="14100"/>
          <ac:spMkLst>
            <pc:docMk/>
            <pc:sldMk cId="3972813662" sldId="412"/>
            <ac:spMk id="19" creationId="{71A33695-B18A-4A51-BB04-5927070CDF46}"/>
          </ac:spMkLst>
        </pc:spChg>
        <pc:spChg chg="mod">
          <ac:chgData name="Mirosław Żołądź" userId="5504c3408c368860" providerId="LiveId" clId="{CD352B91-09F2-4773-9539-15B42204B0B0}" dt="2023-10-13T05:41:24.960" v="864" actId="1076"/>
          <ac:spMkLst>
            <pc:docMk/>
            <pc:sldMk cId="3972813662" sldId="412"/>
            <ac:spMk id="26" creationId="{0501A37D-034E-4821-B4C2-6B2F11AE8E47}"/>
          </ac:spMkLst>
        </pc:spChg>
        <pc:picChg chg="mod">
          <ac:chgData name="Mirosław Żołądź" userId="5504c3408c368860" providerId="LiveId" clId="{CD352B91-09F2-4773-9539-15B42204B0B0}" dt="2023-10-13T05:41:13.772" v="862" actId="1076"/>
          <ac:picMkLst>
            <pc:docMk/>
            <pc:sldMk cId="3972813662" sldId="412"/>
            <ac:picMk id="23" creationId="{7C0F20FE-4098-4CEC-B8E8-3C38B01D033A}"/>
          </ac:picMkLst>
        </pc:picChg>
        <pc:picChg chg="mod">
          <ac:chgData name="Mirosław Żołądź" userId="5504c3408c368860" providerId="LiveId" clId="{CD352B91-09F2-4773-9539-15B42204B0B0}" dt="2023-10-13T05:41:10.921" v="861" actId="1036"/>
          <ac:picMkLst>
            <pc:docMk/>
            <pc:sldMk cId="3972813662" sldId="412"/>
            <ac:picMk id="27" creationId="{B60A4847-11E6-4B8B-8EA5-63A1AEB5A9D8}"/>
          </ac:picMkLst>
        </pc:picChg>
        <pc:picChg chg="mod">
          <ac:chgData name="Mirosław Żołądź" userId="5504c3408c368860" providerId="LiveId" clId="{CD352B91-09F2-4773-9539-15B42204B0B0}" dt="2023-10-13T05:40:41.804" v="846" actId="1076"/>
          <ac:picMkLst>
            <pc:docMk/>
            <pc:sldMk cId="3972813662" sldId="412"/>
            <ac:picMk id="29" creationId="{F8804C86-61F0-4C66-85BA-1D033D76AD5E}"/>
          </ac:picMkLst>
        </pc:picChg>
        <pc:cxnChg chg="mod">
          <ac:chgData name="Mirosław Żołądź" userId="5504c3408c368860" providerId="LiveId" clId="{CD352B91-09F2-4773-9539-15B42204B0B0}" dt="2023-10-13T05:41:28.970" v="866" actId="14100"/>
          <ac:cxnSpMkLst>
            <pc:docMk/>
            <pc:sldMk cId="3972813662" sldId="412"/>
            <ac:cxnSpMk id="24" creationId="{7BDF3459-89AC-4E01-A447-7A586BF7D86B}"/>
          </ac:cxnSpMkLst>
        </pc:cxnChg>
      </pc:sldChg>
      <pc:sldChg chg="modSp mod">
        <pc:chgData name="Mirosław Żołądź" userId="5504c3408c368860" providerId="LiveId" clId="{CD352B91-09F2-4773-9539-15B42204B0B0}" dt="2023-10-11T10:23:00.302" v="1" actId="20577"/>
        <pc:sldMkLst>
          <pc:docMk/>
          <pc:sldMk cId="2642365465" sldId="425"/>
        </pc:sldMkLst>
        <pc:spChg chg="mod">
          <ac:chgData name="Mirosław Żołądź" userId="5504c3408c368860" providerId="LiveId" clId="{CD352B91-09F2-4773-9539-15B42204B0B0}" dt="2023-10-11T10:23:00.302" v="1" actId="20577"/>
          <ac:spMkLst>
            <pc:docMk/>
            <pc:sldMk cId="2642365465" sldId="425"/>
            <ac:spMk id="9" creationId="{A6B94AF3-E51A-D97A-5B56-7BEAA9712836}"/>
          </ac:spMkLst>
        </pc:spChg>
      </pc:sldChg>
      <pc:sldChg chg="addSp delSp modSp add mod">
        <pc:chgData name="Mirosław Żołądź" userId="5504c3408c368860" providerId="LiveId" clId="{CD352B91-09F2-4773-9539-15B42204B0B0}" dt="2023-10-11T14:27:12.918" v="558" actId="692"/>
        <pc:sldMkLst>
          <pc:docMk/>
          <pc:sldMk cId="3536650811" sldId="429"/>
        </pc:sldMkLst>
        <pc:spChg chg="mod">
          <ac:chgData name="Mirosław Żołądź" userId="5504c3408c368860" providerId="LiveId" clId="{CD352B91-09F2-4773-9539-15B42204B0B0}" dt="2023-10-11T12:00:17.018" v="127" actId="1076"/>
          <ac:spMkLst>
            <pc:docMk/>
            <pc:sldMk cId="3536650811" sldId="429"/>
            <ac:spMk id="2" creationId="{11668EC4-4CF4-4500-A7DF-50BAC1C698B5}"/>
          </ac:spMkLst>
        </pc:spChg>
        <pc:spChg chg="add del mod">
          <ac:chgData name="Mirosław Żołądź" userId="5504c3408c368860" providerId="LiveId" clId="{CD352B91-09F2-4773-9539-15B42204B0B0}" dt="2023-10-11T13:37:27.767" v="316" actId="478"/>
          <ac:spMkLst>
            <pc:docMk/>
            <pc:sldMk cId="3536650811" sldId="429"/>
            <ac:spMk id="7" creationId="{C0D55E8F-B343-5D13-F22D-D66538A8F3ED}"/>
          </ac:spMkLst>
        </pc:spChg>
        <pc:spChg chg="mod">
          <ac:chgData name="Mirosław Żołądź" userId="5504c3408c368860" providerId="LiveId" clId="{CD352B91-09F2-4773-9539-15B42204B0B0}" dt="2023-10-11T11:55:43.351" v="105" actId="20577"/>
          <ac:spMkLst>
            <pc:docMk/>
            <pc:sldMk cId="3536650811" sldId="429"/>
            <ac:spMk id="18" creationId="{2DDF02F4-249B-4234-AE14-3C74FE23A6E2}"/>
          </ac:spMkLst>
        </pc:spChg>
        <pc:spChg chg="mod">
          <ac:chgData name="Mirosław Żołądź" userId="5504c3408c368860" providerId="LiveId" clId="{CD352B91-09F2-4773-9539-15B42204B0B0}" dt="2023-10-11T14:25:56.294" v="551" actId="20577"/>
          <ac:spMkLst>
            <pc:docMk/>
            <pc:sldMk cId="3536650811" sldId="429"/>
            <ac:spMk id="20" creationId="{9A07C13C-5480-4AA0-A810-725476499C3F}"/>
          </ac:spMkLst>
        </pc:spChg>
        <pc:spChg chg="add mod">
          <ac:chgData name="Mirosław Żołądź" userId="5504c3408c368860" providerId="LiveId" clId="{CD352B91-09F2-4773-9539-15B42204B0B0}" dt="2023-10-11T13:42:10.201" v="340" actId="164"/>
          <ac:spMkLst>
            <pc:docMk/>
            <pc:sldMk cId="3536650811" sldId="429"/>
            <ac:spMk id="21" creationId="{616BF0EF-DF73-BAD7-C0E8-5072811449DD}"/>
          </ac:spMkLst>
        </pc:spChg>
        <pc:spChg chg="add del">
          <ac:chgData name="Mirosław Żołądź" userId="5504c3408c368860" providerId="LiveId" clId="{CD352B91-09F2-4773-9539-15B42204B0B0}" dt="2023-10-11T14:24:24.241" v="511"/>
          <ac:spMkLst>
            <pc:docMk/>
            <pc:sldMk cId="3536650811" sldId="429"/>
            <ac:spMk id="28" creationId="{797D6202-706E-15A1-7395-366520FC8299}"/>
          </ac:spMkLst>
        </pc:spChg>
        <pc:spChg chg="del">
          <ac:chgData name="Mirosław Żołądź" userId="5504c3408c368860" providerId="LiveId" clId="{CD352B91-09F2-4773-9539-15B42204B0B0}" dt="2023-10-11T11:56:01.296" v="110" actId="478"/>
          <ac:spMkLst>
            <pc:docMk/>
            <pc:sldMk cId="3536650811" sldId="429"/>
            <ac:spMk id="29" creationId="{FD12C7E2-4A82-46D4-BAFC-124FA5E10E97}"/>
          </ac:spMkLst>
        </pc:spChg>
        <pc:grpChg chg="add mod">
          <ac:chgData name="Mirosław Żołądź" userId="5504c3408c368860" providerId="LiveId" clId="{CD352B91-09F2-4773-9539-15B42204B0B0}" dt="2023-10-11T14:23:59.728" v="509" actId="1076"/>
          <ac:grpSpMkLst>
            <pc:docMk/>
            <pc:sldMk cId="3536650811" sldId="429"/>
            <ac:grpSpMk id="22" creationId="{A745C3FE-E3AF-F36B-32D4-1C698C8E61B1}"/>
          </ac:grpSpMkLst>
        </pc:grpChg>
        <pc:graphicFrameChg chg="del">
          <ac:chgData name="Mirosław Żołądź" userId="5504c3408c368860" providerId="LiveId" clId="{CD352B91-09F2-4773-9539-15B42204B0B0}" dt="2023-10-11T11:55:53.802" v="106" actId="478"/>
          <ac:graphicFrameMkLst>
            <pc:docMk/>
            <pc:sldMk cId="3536650811" sldId="429"/>
            <ac:graphicFrameMk id="10" creationId="{55ECD0FE-275E-4DAB-B87F-58B8B810EADB}"/>
          </ac:graphicFrameMkLst>
        </pc:graphicFrameChg>
        <pc:graphicFrameChg chg="del">
          <ac:chgData name="Mirosław Żołądź" userId="5504c3408c368860" providerId="LiveId" clId="{CD352B91-09F2-4773-9539-15B42204B0B0}" dt="2023-10-11T11:55:55.168" v="107" actId="478"/>
          <ac:graphicFrameMkLst>
            <pc:docMk/>
            <pc:sldMk cId="3536650811" sldId="429"/>
            <ac:graphicFrameMk id="11" creationId="{CD1DDAC9-90E8-44D4-A413-2FB931760448}"/>
          </ac:graphicFrameMkLst>
        </pc:graphicFrameChg>
        <pc:graphicFrameChg chg="del modGraphic">
          <ac:chgData name="Mirosław Żołądź" userId="5504c3408c368860" providerId="LiveId" clId="{CD352B91-09F2-4773-9539-15B42204B0B0}" dt="2023-10-11T11:55:58.884" v="109" actId="478"/>
          <ac:graphicFrameMkLst>
            <pc:docMk/>
            <pc:sldMk cId="3536650811" sldId="429"/>
            <ac:graphicFrameMk id="12" creationId="{7904AF18-D040-4197-8D36-CECB3C8DA090}"/>
          </ac:graphicFrameMkLst>
        </pc:graphicFrameChg>
        <pc:picChg chg="del">
          <ac:chgData name="Mirosław Żołądź" userId="5504c3408c368860" providerId="LiveId" clId="{CD352B91-09F2-4773-9539-15B42204B0B0}" dt="2023-10-11T11:56:16.312" v="112" actId="478"/>
          <ac:picMkLst>
            <pc:docMk/>
            <pc:sldMk cId="3536650811" sldId="429"/>
            <ac:picMk id="4" creationId="{699D94B6-E7FD-4708-B678-BED7433A1AE6}"/>
          </ac:picMkLst>
        </pc:picChg>
        <pc:picChg chg="add del mod">
          <ac:chgData name="Mirosław Żołądź" userId="5504c3408c368860" providerId="LiveId" clId="{CD352B91-09F2-4773-9539-15B42204B0B0}" dt="2023-10-11T13:37:07.343" v="313" actId="478"/>
          <ac:picMkLst>
            <pc:docMk/>
            <pc:sldMk cId="3536650811" sldId="429"/>
            <ac:picMk id="5" creationId="{5D1A8A74-E679-8487-C8F1-3C64F6C7D0B0}"/>
          </ac:picMkLst>
        </pc:picChg>
        <pc:picChg chg="add del mod">
          <ac:chgData name="Mirosław Żołądź" userId="5504c3408c368860" providerId="LiveId" clId="{CD352B91-09F2-4773-9539-15B42204B0B0}" dt="2023-10-11T13:31:26.785" v="306" actId="478"/>
          <ac:picMkLst>
            <pc:docMk/>
            <pc:sldMk cId="3536650811" sldId="429"/>
            <ac:picMk id="6" creationId="{4A151967-A4BB-383E-8FE0-D94AE6932217}"/>
          </ac:picMkLst>
        </pc:picChg>
        <pc:picChg chg="add del mod">
          <ac:chgData name="Mirosław Żołądź" userId="5504c3408c368860" providerId="LiveId" clId="{CD352B91-09F2-4773-9539-15B42204B0B0}" dt="2023-10-11T13:39:33.325" v="319" actId="478"/>
          <ac:picMkLst>
            <pc:docMk/>
            <pc:sldMk cId="3536650811" sldId="429"/>
            <ac:picMk id="8" creationId="{3DF8DC04-97EA-D18A-CEC6-40088FC9DF67}"/>
          </ac:picMkLst>
        </pc:picChg>
        <pc:picChg chg="add del mod">
          <ac:chgData name="Mirosław Żołądź" userId="5504c3408c368860" providerId="LiveId" clId="{CD352B91-09F2-4773-9539-15B42204B0B0}" dt="2023-10-11T13:41:22.971" v="328" actId="478"/>
          <ac:picMkLst>
            <pc:docMk/>
            <pc:sldMk cId="3536650811" sldId="429"/>
            <ac:picMk id="13" creationId="{3F9081BF-01D8-0A5A-AD69-402CB1E98304}"/>
          </ac:picMkLst>
        </pc:picChg>
        <pc:picChg chg="add mod">
          <ac:chgData name="Mirosław Żołądź" userId="5504c3408c368860" providerId="LiveId" clId="{CD352B91-09F2-4773-9539-15B42204B0B0}" dt="2023-10-11T13:42:10.201" v="340" actId="164"/>
          <ac:picMkLst>
            <pc:docMk/>
            <pc:sldMk cId="3536650811" sldId="429"/>
            <ac:picMk id="15" creationId="{7493792D-7D9B-E709-0284-4D9C04A9820E}"/>
          </ac:picMkLst>
        </pc:picChg>
        <pc:picChg chg="add mod">
          <ac:chgData name="Mirosław Żołądź" userId="5504c3408c368860" providerId="LiveId" clId="{CD352B91-09F2-4773-9539-15B42204B0B0}" dt="2023-10-11T14:20:43.003" v="404" actId="1037"/>
          <ac:picMkLst>
            <pc:docMk/>
            <pc:sldMk cId="3536650811" sldId="429"/>
            <ac:picMk id="19" creationId="{BE381E38-D7E9-D017-F658-659E85B7BD4C}"/>
          </ac:picMkLst>
        </pc:picChg>
        <pc:picChg chg="del">
          <ac:chgData name="Mirosław Żołądź" userId="5504c3408c368860" providerId="LiveId" clId="{CD352B91-09F2-4773-9539-15B42204B0B0}" dt="2023-10-11T11:56:02.101" v="111" actId="478"/>
          <ac:picMkLst>
            <pc:docMk/>
            <pc:sldMk cId="3536650811" sldId="429"/>
            <ac:picMk id="27" creationId="{4B0CDA3C-6538-49B4-B9E8-B9576431F195}"/>
          </ac:picMkLst>
        </pc:picChg>
        <pc:cxnChg chg="add mod">
          <ac:chgData name="Mirosław Żołądź" userId="5504c3408c368860" providerId="LiveId" clId="{CD352B91-09F2-4773-9539-15B42204B0B0}" dt="2023-10-11T14:27:12.918" v="558" actId="692"/>
          <ac:cxnSpMkLst>
            <pc:docMk/>
            <pc:sldMk cId="3536650811" sldId="429"/>
            <ac:cxnSpMk id="24" creationId="{72A372EB-96D2-4A90-356B-7106A4D3EC51}"/>
          </ac:cxnSpMkLst>
        </pc:cxnChg>
        <pc:cxnChg chg="add mod">
          <ac:chgData name="Mirosław Żołądź" userId="5504c3408c368860" providerId="LiveId" clId="{CD352B91-09F2-4773-9539-15B42204B0B0}" dt="2023-10-11T14:27:12.918" v="558" actId="692"/>
          <ac:cxnSpMkLst>
            <pc:docMk/>
            <pc:sldMk cId="3536650811" sldId="429"/>
            <ac:cxnSpMk id="26" creationId="{41751A82-960A-35B6-B288-FC8FA2D4ACF1}"/>
          </ac:cxnSpMkLst>
        </pc:cxnChg>
      </pc:sldChg>
    </pc:docChg>
  </pc:docChgLst>
  <pc:docChgLst>
    <pc:chgData name="Zoladz, Miroslaw (Nokia - PL/Krakow)" userId="bee5199c-19a2-4965-b4a1-0f09bf4e1b4f" providerId="ADAL" clId="{A13C852E-10BE-475A-826D-20D1ED91145D}"/>
    <pc:docChg chg="undo custSel addSld delSld modSld">
      <pc:chgData name="Zoladz, Miroslaw (Nokia - PL/Krakow)" userId="bee5199c-19a2-4965-b4a1-0f09bf4e1b4f" providerId="ADAL" clId="{A13C852E-10BE-475A-826D-20D1ED91145D}" dt="2022-09-19T07:45:52.161" v="3899" actId="20577"/>
      <pc:docMkLst>
        <pc:docMk/>
      </pc:docMkLst>
      <pc:sldChg chg="modSp mod">
        <pc:chgData name="Zoladz, Miroslaw (Nokia - PL/Krakow)" userId="bee5199c-19a2-4965-b4a1-0f09bf4e1b4f" providerId="ADAL" clId="{A13C852E-10BE-475A-826D-20D1ED91145D}" dt="2022-09-09T12:39:24.953" v="1579" actId="2710"/>
        <pc:sldMkLst>
          <pc:docMk/>
          <pc:sldMk cId="1708978699" sldId="256"/>
        </pc:sldMkLst>
        <pc:spChg chg="mod">
          <ac:chgData name="Zoladz, Miroslaw (Nokia - PL/Krakow)" userId="bee5199c-19a2-4965-b4a1-0f09bf4e1b4f" providerId="ADAL" clId="{A13C852E-10BE-475A-826D-20D1ED91145D}" dt="2022-09-09T12:39:24.953" v="1579" actId="2710"/>
          <ac:spMkLst>
            <pc:docMk/>
            <pc:sldMk cId="1708978699" sldId="256"/>
            <ac:spMk id="9" creationId="{ADFD0378-0D3E-43B9-BFE9-B5C17B278BA4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9T07:26:45.453" v="3725" actId="207"/>
        <pc:sldMkLst>
          <pc:docMk/>
          <pc:sldMk cId="3359394807" sldId="257"/>
        </pc:sldMkLst>
        <pc:spChg chg="mod">
          <ac:chgData name="Zoladz, Miroslaw (Nokia - PL/Krakow)" userId="bee5199c-19a2-4965-b4a1-0f09bf4e1b4f" providerId="ADAL" clId="{A13C852E-10BE-475A-826D-20D1ED91145D}" dt="2022-09-19T07:26:45.453" v="3725" actId="207"/>
          <ac:spMkLst>
            <pc:docMk/>
            <pc:sldMk cId="3359394807" sldId="257"/>
            <ac:spMk id="25" creationId="{F416D53C-EC57-4E01-B45B-17F2D5461976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15T08:13:11.087" v="2646" actId="1076"/>
        <pc:sldMkLst>
          <pc:docMk/>
          <pc:sldMk cId="1690013003" sldId="259"/>
        </pc:sldMkLst>
        <pc:spChg chg="del">
          <ac:chgData name="Zoladz, Miroslaw (Nokia - PL/Krakow)" userId="bee5199c-19a2-4965-b4a1-0f09bf4e1b4f" providerId="ADAL" clId="{A13C852E-10BE-475A-826D-20D1ED91145D}" dt="2022-09-15T08:13:02.371" v="2642" actId="478"/>
          <ac:spMkLst>
            <pc:docMk/>
            <pc:sldMk cId="1690013003" sldId="259"/>
            <ac:spMk id="16" creationId="{7422B717-EBF8-4508-92BC-CE71ECA07297}"/>
          </ac:spMkLst>
        </pc:spChg>
        <pc:spChg chg="add del mod">
          <ac:chgData name="Zoladz, Miroslaw (Nokia - PL/Krakow)" userId="bee5199c-19a2-4965-b4a1-0f09bf4e1b4f" providerId="ADAL" clId="{A13C852E-10BE-475A-826D-20D1ED91145D}" dt="2022-09-15T08:13:04.435" v="2643" actId="478"/>
          <ac:spMkLst>
            <pc:docMk/>
            <pc:sldMk cId="1690013003" sldId="259"/>
            <ac:spMk id="18" creationId="{DCC34570-76B5-4C98-876F-C8985A382349}"/>
          </ac:spMkLst>
        </pc:spChg>
        <pc:picChg chg="add del mod">
          <ac:chgData name="Zoladz, Miroslaw (Nokia - PL/Krakow)" userId="bee5199c-19a2-4965-b4a1-0f09bf4e1b4f" providerId="ADAL" clId="{A13C852E-10BE-475A-826D-20D1ED91145D}" dt="2022-09-15T08:11:59.825" v="2634" actId="22"/>
          <ac:picMkLst>
            <pc:docMk/>
            <pc:sldMk cId="1690013003" sldId="259"/>
            <ac:picMk id="5" creationId="{14533149-3AD6-4F8B-9C7F-1E60B3EAE9CA}"/>
          </ac:picMkLst>
        </pc:picChg>
        <pc:picChg chg="add del mod">
          <ac:chgData name="Zoladz, Miroslaw (Nokia - PL/Krakow)" userId="bee5199c-19a2-4965-b4a1-0f09bf4e1b4f" providerId="ADAL" clId="{A13C852E-10BE-475A-826D-20D1ED91145D}" dt="2022-09-15T08:12:46.619" v="2640" actId="22"/>
          <ac:picMkLst>
            <pc:docMk/>
            <pc:sldMk cId="1690013003" sldId="259"/>
            <ac:picMk id="9" creationId="{653D751A-63A8-4827-A559-A55628AFE24E}"/>
          </ac:picMkLst>
        </pc:picChg>
        <pc:picChg chg="add mod">
          <ac:chgData name="Zoladz, Miroslaw (Nokia - PL/Krakow)" userId="bee5199c-19a2-4965-b4a1-0f09bf4e1b4f" providerId="ADAL" clId="{A13C852E-10BE-475A-826D-20D1ED91145D}" dt="2022-09-15T08:13:11.087" v="2646" actId="1076"/>
          <ac:picMkLst>
            <pc:docMk/>
            <pc:sldMk cId="1690013003" sldId="259"/>
            <ac:picMk id="11" creationId="{E897D918-8F43-4C41-843E-301EBB6086A6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08:16:03.284" v="2652" actId="1076"/>
        <pc:sldMkLst>
          <pc:docMk/>
          <pc:sldMk cId="2166812831" sldId="260"/>
        </pc:sldMkLst>
        <pc:spChg chg="add del mod">
          <ac:chgData name="Zoladz, Miroslaw (Nokia - PL/Krakow)" userId="bee5199c-19a2-4965-b4a1-0f09bf4e1b4f" providerId="ADAL" clId="{A13C852E-10BE-475A-826D-20D1ED91145D}" dt="2022-09-15T08:16:00.446" v="2651" actId="478"/>
          <ac:spMkLst>
            <pc:docMk/>
            <pc:sldMk cId="2166812831" sldId="260"/>
            <ac:spMk id="18" creationId="{DCC34570-76B5-4C98-876F-C8985A382349}"/>
          </ac:spMkLst>
        </pc:spChg>
        <pc:spChg chg="mod">
          <ac:chgData name="Zoladz, Miroslaw (Nokia - PL/Krakow)" userId="bee5199c-19a2-4965-b4a1-0f09bf4e1b4f" providerId="ADAL" clId="{A13C852E-10BE-475A-826D-20D1ED91145D}" dt="2022-09-15T08:15:34.160" v="2648" actId="20577"/>
          <ac:spMkLst>
            <pc:docMk/>
            <pc:sldMk cId="2166812831" sldId="260"/>
            <ac:spMk id="25" creationId="{B460D4E4-5B29-4270-9187-D7F84A54087C}"/>
          </ac:spMkLst>
        </pc:spChg>
        <pc:picChg chg="add del mod">
          <ac:chgData name="Zoladz, Miroslaw (Nokia - PL/Krakow)" userId="bee5199c-19a2-4965-b4a1-0f09bf4e1b4f" providerId="ADAL" clId="{A13C852E-10BE-475A-826D-20D1ED91145D}" dt="2022-09-15T08:11:56.737" v="2631" actId="22"/>
          <ac:picMkLst>
            <pc:docMk/>
            <pc:sldMk cId="2166812831" sldId="260"/>
            <ac:picMk id="4" creationId="{D418A9B8-9082-4F8F-8D87-AB2140150D87}"/>
          </ac:picMkLst>
        </pc:picChg>
        <pc:picChg chg="add mod">
          <ac:chgData name="Zoladz, Miroslaw (Nokia - PL/Krakow)" userId="bee5199c-19a2-4965-b4a1-0f09bf4e1b4f" providerId="ADAL" clId="{A13C852E-10BE-475A-826D-20D1ED91145D}" dt="2022-09-15T08:16:03.284" v="2652" actId="1076"/>
          <ac:picMkLst>
            <pc:docMk/>
            <pc:sldMk cId="2166812831" sldId="260"/>
            <ac:picMk id="7" creationId="{F7F8B7E9-74B7-4F00-9088-1A6C2C01E1A6}"/>
          </ac:picMkLst>
        </pc:picChg>
      </pc:sldChg>
      <pc:sldChg chg="addSp delSp modSp mod modNotesTx">
        <pc:chgData name="Zoladz, Miroslaw (Nokia - PL/Krakow)" userId="bee5199c-19a2-4965-b4a1-0f09bf4e1b4f" providerId="ADAL" clId="{A13C852E-10BE-475A-826D-20D1ED91145D}" dt="2022-09-15T08:18:18.195" v="2667" actId="1076"/>
        <pc:sldMkLst>
          <pc:docMk/>
          <pc:sldMk cId="107823114" sldId="261"/>
        </pc:sldMkLst>
        <pc:spChg chg="add del mod">
          <ac:chgData name="Zoladz, Miroslaw (Nokia - PL/Krakow)" userId="bee5199c-19a2-4965-b4a1-0f09bf4e1b4f" providerId="ADAL" clId="{A13C852E-10BE-475A-826D-20D1ED91145D}" dt="2022-09-15T07:40:18.244" v="2279" actId="478"/>
          <ac:spMkLst>
            <pc:docMk/>
            <pc:sldMk cId="107823114" sldId="261"/>
            <ac:spMk id="12" creationId="{34B9A732-D6BC-47AF-A33A-3CCFD791CFBC}"/>
          </ac:spMkLst>
        </pc:spChg>
        <pc:spChg chg="add mod">
          <ac:chgData name="Zoladz, Miroslaw (Nokia - PL/Krakow)" userId="bee5199c-19a2-4965-b4a1-0f09bf4e1b4f" providerId="ADAL" clId="{A13C852E-10BE-475A-826D-20D1ED91145D}" dt="2022-09-15T08:08:35.281" v="2606" actId="1037"/>
          <ac:spMkLst>
            <pc:docMk/>
            <pc:sldMk cId="107823114" sldId="261"/>
            <ac:spMk id="13" creationId="{3DE0B469-E89B-4285-A9D6-9B5CE4A608FF}"/>
          </ac:spMkLst>
        </pc:spChg>
        <pc:spChg chg="add del mod">
          <ac:chgData name="Zoladz, Miroslaw (Nokia - PL/Krakow)" userId="bee5199c-19a2-4965-b4a1-0f09bf4e1b4f" providerId="ADAL" clId="{A13C852E-10BE-475A-826D-20D1ED91145D}" dt="2022-09-15T07:58:01.863" v="2438" actId="478"/>
          <ac:spMkLst>
            <pc:docMk/>
            <pc:sldMk cId="107823114" sldId="261"/>
            <ac:spMk id="15" creationId="{8F674A39-84BE-4642-B35B-A6A7983D5CC8}"/>
          </ac:spMkLst>
        </pc:spChg>
        <pc:spChg chg="add del mod">
          <ac:chgData name="Zoladz, Miroslaw (Nokia - PL/Krakow)" userId="bee5199c-19a2-4965-b4a1-0f09bf4e1b4f" providerId="ADAL" clId="{A13C852E-10BE-475A-826D-20D1ED91145D}" dt="2022-09-15T08:18:00.119" v="2663" actId="478"/>
          <ac:spMkLst>
            <pc:docMk/>
            <pc:sldMk cId="107823114" sldId="261"/>
            <ac:spMk id="16" creationId="{E65A166A-A82B-44DE-88FC-13D4419DD297}"/>
          </ac:spMkLst>
        </pc:spChg>
        <pc:spChg chg="del mod">
          <ac:chgData name="Zoladz, Miroslaw (Nokia - PL/Krakow)" userId="bee5199c-19a2-4965-b4a1-0f09bf4e1b4f" providerId="ADAL" clId="{A13C852E-10BE-475A-826D-20D1ED91145D}" dt="2022-09-15T08:16:25.190" v="2654" actId="478"/>
          <ac:spMkLst>
            <pc:docMk/>
            <pc:sldMk cId="107823114" sldId="261"/>
            <ac:spMk id="18" creationId="{DCC34570-76B5-4C98-876F-C8985A382349}"/>
          </ac:spMkLst>
        </pc:spChg>
        <pc:spChg chg="add mod">
          <ac:chgData name="Zoladz, Miroslaw (Nokia - PL/Krakow)" userId="bee5199c-19a2-4965-b4a1-0f09bf4e1b4f" providerId="ADAL" clId="{A13C852E-10BE-475A-826D-20D1ED91145D}" dt="2022-09-15T08:08:06.285" v="2596" actId="113"/>
          <ac:spMkLst>
            <pc:docMk/>
            <pc:sldMk cId="107823114" sldId="261"/>
            <ac:spMk id="19" creationId="{0CEC05A0-192C-40F7-BB9E-0B938051248D}"/>
          </ac:spMkLst>
        </pc:spChg>
        <pc:spChg chg="add mod">
          <ac:chgData name="Zoladz, Miroslaw (Nokia - PL/Krakow)" userId="bee5199c-19a2-4965-b4a1-0f09bf4e1b4f" providerId="ADAL" clId="{A13C852E-10BE-475A-826D-20D1ED91145D}" dt="2022-09-15T08:18:11.471" v="2666" actId="1076"/>
          <ac:spMkLst>
            <pc:docMk/>
            <pc:sldMk cId="107823114" sldId="261"/>
            <ac:spMk id="20" creationId="{48CA2F40-40DD-4352-B252-47B084AC7D2B}"/>
          </ac:spMkLst>
        </pc:spChg>
        <pc:spChg chg="mod">
          <ac:chgData name="Zoladz, Miroslaw (Nokia - PL/Krakow)" userId="bee5199c-19a2-4965-b4a1-0f09bf4e1b4f" providerId="ADAL" clId="{A13C852E-10BE-475A-826D-20D1ED91145D}" dt="2022-09-15T08:18:18.195" v="2667" actId="1076"/>
          <ac:spMkLst>
            <pc:docMk/>
            <pc:sldMk cId="107823114" sldId="261"/>
            <ac:spMk id="24" creationId="{4184B178-1759-4310-A1B7-B531FCD4D62A}"/>
          </ac:spMkLst>
        </pc:spChg>
        <pc:spChg chg="mod">
          <ac:chgData name="Zoladz, Miroslaw (Nokia - PL/Krakow)" userId="bee5199c-19a2-4965-b4a1-0f09bf4e1b4f" providerId="ADAL" clId="{A13C852E-10BE-475A-826D-20D1ED91145D}" dt="2022-09-15T08:17:42.591" v="2661" actId="1076"/>
          <ac:spMkLst>
            <pc:docMk/>
            <pc:sldMk cId="107823114" sldId="261"/>
            <ac:spMk id="25" creationId="{B460D4E4-5B29-4270-9187-D7F84A54087C}"/>
          </ac:spMkLst>
        </pc:spChg>
        <pc:graphicFrameChg chg="mod modGraphic">
          <ac:chgData name="Zoladz, Miroslaw (Nokia - PL/Krakow)" userId="bee5199c-19a2-4965-b4a1-0f09bf4e1b4f" providerId="ADAL" clId="{A13C852E-10BE-475A-826D-20D1ED91145D}" dt="2022-09-15T08:17:25.213" v="2660" actId="1076"/>
          <ac:graphicFrameMkLst>
            <pc:docMk/>
            <pc:sldMk cId="107823114" sldId="261"/>
            <ac:graphicFrameMk id="17" creationId="{04E9260F-CF53-4FE5-9A07-35BB9C83B55E}"/>
          </ac:graphicFrameMkLst>
        </pc:graphicFrameChg>
        <pc:picChg chg="add mod">
          <ac:chgData name="Zoladz, Miroslaw (Nokia - PL/Krakow)" userId="bee5199c-19a2-4965-b4a1-0f09bf4e1b4f" providerId="ADAL" clId="{A13C852E-10BE-475A-826D-20D1ED91145D}" dt="2022-09-15T08:16:57.421" v="2659" actId="14100"/>
          <ac:picMkLst>
            <pc:docMk/>
            <pc:sldMk cId="107823114" sldId="261"/>
            <ac:picMk id="7" creationId="{FA3289D6-170C-47AA-8DD9-1E7B3424EA10}"/>
          </ac:picMkLst>
        </pc:picChg>
        <pc:picChg chg="mod">
          <ac:chgData name="Zoladz, Miroslaw (Nokia - PL/Krakow)" userId="bee5199c-19a2-4965-b4a1-0f09bf4e1b4f" providerId="ADAL" clId="{A13C852E-10BE-475A-826D-20D1ED91145D}" dt="2022-09-15T08:17:25.213" v="2660" actId="1076"/>
          <ac:picMkLst>
            <pc:docMk/>
            <pc:sldMk cId="107823114" sldId="261"/>
            <ac:picMk id="9" creationId="{C5176EEA-5B31-4FE1-A41D-34710534377A}"/>
          </ac:picMkLst>
        </pc:picChg>
        <pc:picChg chg="add mod">
          <ac:chgData name="Zoladz, Miroslaw (Nokia - PL/Krakow)" userId="bee5199c-19a2-4965-b4a1-0f09bf4e1b4f" providerId="ADAL" clId="{A13C852E-10BE-475A-826D-20D1ED91145D}" dt="2022-09-15T08:18:05.073" v="2664" actId="1076"/>
          <ac:picMkLst>
            <pc:docMk/>
            <pc:sldMk cId="107823114" sldId="261"/>
            <ac:picMk id="11" creationId="{80D261B1-3973-4E01-AC90-CBCEDDFFBC1E}"/>
          </ac:picMkLst>
        </pc:picChg>
        <pc:picChg chg="mod">
          <ac:chgData name="Zoladz, Miroslaw (Nokia - PL/Krakow)" userId="bee5199c-19a2-4965-b4a1-0f09bf4e1b4f" providerId="ADAL" clId="{A13C852E-10BE-475A-826D-20D1ED91145D}" dt="2022-09-15T08:17:25.213" v="2660" actId="1076"/>
          <ac:picMkLst>
            <pc:docMk/>
            <pc:sldMk cId="107823114" sldId="261"/>
            <ac:picMk id="14" creationId="{EC7D4850-6713-4716-A7BC-21B6C2CCB696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08:20:31.428" v="2700" actId="13926"/>
        <pc:sldMkLst>
          <pc:docMk/>
          <pc:sldMk cId="2561735483" sldId="263"/>
        </pc:sldMkLst>
        <pc:spChg chg="add mod">
          <ac:chgData name="Zoladz, Miroslaw (Nokia - PL/Krakow)" userId="bee5199c-19a2-4965-b4a1-0f09bf4e1b4f" providerId="ADAL" clId="{A13C852E-10BE-475A-826D-20D1ED91145D}" dt="2022-09-15T08:20:31.428" v="2700" actId="13926"/>
          <ac:spMkLst>
            <pc:docMk/>
            <pc:sldMk cId="2561735483" sldId="263"/>
            <ac:spMk id="17" creationId="{6332C3FA-57C4-440B-995D-1FB60CDF1317}"/>
          </ac:spMkLst>
        </pc:spChg>
        <pc:spChg chg="del mod">
          <ac:chgData name="Zoladz, Miroslaw (Nokia - PL/Krakow)" userId="bee5199c-19a2-4965-b4a1-0f09bf4e1b4f" providerId="ADAL" clId="{A13C852E-10BE-475A-826D-20D1ED91145D}" dt="2022-09-15T08:19:39.849" v="2677" actId="478"/>
          <ac:spMkLst>
            <pc:docMk/>
            <pc:sldMk cId="2561735483" sldId="263"/>
            <ac:spMk id="38" creationId="{7A2CFF79-9BDD-46A0-9908-B82E3AFD6178}"/>
          </ac:spMkLst>
        </pc:spChg>
        <pc:picChg chg="add mod">
          <ac:chgData name="Zoladz, Miroslaw (Nokia - PL/Krakow)" userId="bee5199c-19a2-4965-b4a1-0f09bf4e1b4f" providerId="ADAL" clId="{A13C852E-10BE-475A-826D-20D1ED91145D}" dt="2022-09-15T08:19:45.020" v="2678" actId="1076"/>
          <ac:picMkLst>
            <pc:docMk/>
            <pc:sldMk cId="2561735483" sldId="263"/>
            <ac:picMk id="4" creationId="{CBA01CF7-62A3-4DA8-8D7D-2E059F3DC085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08T12:37:22.099" v="367" actId="1036"/>
        <pc:sldMkLst>
          <pc:docMk/>
          <pc:sldMk cId="1629945505" sldId="264"/>
        </pc:sldMkLst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23" creationId="{A4860A94-6B09-40D7-B5A2-CD795893E852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25" creationId="{A53737EA-6B68-47B8-A20E-4630E1761506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37" creationId="{DD711E7C-13FD-43DB-B16B-C7968212D790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39" creationId="{92A90810-C6A8-4EFB-A5AE-B0CE7C8E28FE}"/>
          </ac:spMkLst>
        </pc:spChg>
        <pc:spChg chg="mod topLvl">
          <ac:chgData name="Zoladz, Miroslaw (Nokia - PL/Krakow)" userId="bee5199c-19a2-4965-b4a1-0f09bf4e1b4f" providerId="ADAL" clId="{A13C852E-10BE-475A-826D-20D1ED91145D}" dt="2022-09-08T12:31:40.583" v="301" actId="165"/>
          <ac:spMkLst>
            <pc:docMk/>
            <pc:sldMk cId="1629945505" sldId="264"/>
            <ac:spMk id="40" creationId="{55B13206-BF70-4845-B4A7-31399A5EB05B}"/>
          </ac:spMkLst>
        </pc:spChg>
        <pc:spChg chg="mod topLvl">
          <ac:chgData name="Zoladz, Miroslaw (Nokia - PL/Krakow)" userId="bee5199c-19a2-4965-b4a1-0f09bf4e1b4f" providerId="ADAL" clId="{A13C852E-10BE-475A-826D-20D1ED91145D}" dt="2022-09-08T12:31:40.583" v="301" actId="165"/>
          <ac:spMkLst>
            <pc:docMk/>
            <pc:sldMk cId="1629945505" sldId="264"/>
            <ac:spMk id="41" creationId="{D2E2867E-45C9-4B0B-9723-B9C4BCD39D07}"/>
          </ac:spMkLst>
        </pc:spChg>
        <pc:spChg chg="mod">
          <ac:chgData name="Zoladz, Miroslaw (Nokia - PL/Krakow)" userId="bee5199c-19a2-4965-b4a1-0f09bf4e1b4f" providerId="ADAL" clId="{A13C852E-10BE-475A-826D-20D1ED91145D}" dt="2022-09-08T12:36:33.421" v="349" actId="113"/>
          <ac:spMkLst>
            <pc:docMk/>
            <pc:sldMk cId="1629945505" sldId="264"/>
            <ac:spMk id="42" creationId="{256E94F9-A0D2-43F2-AF30-47440EC734E3}"/>
          </ac:spMkLst>
        </pc:spChg>
        <pc:spChg chg="mod">
          <ac:chgData name="Zoladz, Miroslaw (Nokia - PL/Krakow)" userId="bee5199c-19a2-4965-b4a1-0f09bf4e1b4f" providerId="ADAL" clId="{A13C852E-10BE-475A-826D-20D1ED91145D}" dt="2022-09-08T12:31:56.545" v="315" actId="1036"/>
          <ac:spMkLst>
            <pc:docMk/>
            <pc:sldMk cId="1629945505" sldId="264"/>
            <ac:spMk id="43" creationId="{081B63B6-9C9C-4E21-9B97-369C022AA789}"/>
          </ac:spMkLst>
        </pc:spChg>
        <pc:spChg chg="mod">
          <ac:chgData name="Zoladz, Miroslaw (Nokia - PL/Krakow)" userId="bee5199c-19a2-4965-b4a1-0f09bf4e1b4f" providerId="ADAL" clId="{A13C852E-10BE-475A-826D-20D1ED91145D}" dt="2022-09-08T12:37:10.754" v="356" actId="207"/>
          <ac:spMkLst>
            <pc:docMk/>
            <pc:sldMk cId="1629945505" sldId="264"/>
            <ac:spMk id="46" creationId="{8B67B3E5-AAD3-4788-9059-806E79367771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79" creationId="{6CA7931B-039C-40ED-A319-47A20C0D30A9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80" creationId="{2461F71A-61E6-4313-8C92-F19387FE7020}"/>
          </ac:spMkLst>
        </pc:spChg>
        <pc:grpChg chg="mod topLvl">
          <ac:chgData name="Zoladz, Miroslaw (Nokia - PL/Krakow)" userId="bee5199c-19a2-4965-b4a1-0f09bf4e1b4f" providerId="ADAL" clId="{A13C852E-10BE-475A-826D-20D1ED91145D}" dt="2022-09-08T12:31:44.983" v="302" actId="165"/>
          <ac:grpSpMkLst>
            <pc:docMk/>
            <pc:sldMk cId="1629945505" sldId="264"/>
            <ac:grpSpMk id="4" creationId="{AE788C3D-2B38-434E-9D55-587E976FC760}"/>
          </ac:grpSpMkLst>
        </pc:grpChg>
        <pc:grpChg chg="mod topLvl">
          <ac:chgData name="Zoladz, Miroslaw (Nokia - PL/Krakow)" userId="bee5199c-19a2-4965-b4a1-0f09bf4e1b4f" providerId="ADAL" clId="{A13C852E-10BE-475A-826D-20D1ED91145D}" dt="2022-09-08T12:31:56.545" v="315" actId="1036"/>
          <ac:grpSpMkLst>
            <pc:docMk/>
            <pc:sldMk cId="1629945505" sldId="264"/>
            <ac:grpSpMk id="9" creationId="{92DB4BC2-B307-4FF8-BCE6-935A617CE8DF}"/>
          </ac:grpSpMkLst>
        </pc:grpChg>
        <pc:grpChg chg="del mod topLvl">
          <ac:chgData name="Zoladz, Miroslaw (Nokia - PL/Krakow)" userId="bee5199c-19a2-4965-b4a1-0f09bf4e1b4f" providerId="ADAL" clId="{A13C852E-10BE-475A-826D-20D1ED91145D}" dt="2022-09-08T12:31:44.983" v="302" actId="165"/>
          <ac:grpSpMkLst>
            <pc:docMk/>
            <pc:sldMk cId="1629945505" sldId="264"/>
            <ac:grpSpMk id="10" creationId="{DA032767-B8E5-4FED-B85E-BE445CE2D08F}"/>
          </ac:grpSpMkLst>
        </pc:grpChg>
        <pc:grpChg chg="del">
          <ac:chgData name="Zoladz, Miroslaw (Nokia - PL/Krakow)" userId="bee5199c-19a2-4965-b4a1-0f09bf4e1b4f" providerId="ADAL" clId="{A13C852E-10BE-475A-826D-20D1ED91145D}" dt="2022-09-08T12:31:40.583" v="301" actId="165"/>
          <ac:grpSpMkLst>
            <pc:docMk/>
            <pc:sldMk cId="1629945505" sldId="264"/>
            <ac:grpSpMk id="11" creationId="{E2FC6B01-7C97-489E-A814-7E2D2AEBE367}"/>
          </ac:grpSpMkLst>
        </pc:grp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36" creationId="{11C6689F-7C81-4E02-B914-2104F544EE8D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38" creationId="{706F3314-F936-44D2-A47E-807E73BA275D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45" creationId="{00F06362-963E-4961-B500-74DEE580FC6C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49" creationId="{64C7FE77-D875-49A2-B461-846CB3584498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53" creationId="{A72F80C2-79F9-4E4E-8F5A-B3AE87A01E61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57" creationId="{3E2714AF-E907-415A-8A76-A1F8DC08F9DC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59" creationId="{1357FF85-FE60-46EB-9E62-C13303888251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1" creationId="{7DEABE02-A43D-4548-A6CF-EE5D88599427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3" creationId="{43832B29-8700-4868-8CA3-8C2765692C2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5" creationId="{698BC2A7-4C68-45EE-A0A4-D5DFACECE9DE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7" creationId="{AF76C338-5942-472A-BD72-FE392AC3672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9" creationId="{55041350-CD05-4362-AFEA-86F219C64F83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1" creationId="{718BADBE-891F-4E96-AFD4-15B0BBC4FC37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3" creationId="{0CA19147-BCA5-4074-ACA5-D3E89718904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5" creationId="{3BDE6422-51DD-43DF-BC20-E57EB51DEAF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7" creationId="{F10EA7C1-1BC7-488F-8D71-F78BF9E59994}"/>
          </ac:picMkLst>
        </pc:pic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" creationId="{00E0304D-61FD-4201-9271-440EC5CE0E3A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7" creationId="{7E8E8F50-F38D-4361-BC3A-57B8D7658B6D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33" creationId="{2F903C0E-9391-459A-AFFE-780E748FD1D4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34" creationId="{F12E66C5-E4B0-4E1D-8652-B12CDC01E239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35" creationId="{F0D1F9A7-A9AD-4695-AAB4-CD6D9ED21E94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44" creationId="{115B08BE-2D35-47CC-B040-AB8A103813B7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47" creationId="{F708B186-A84C-4451-B873-6D62A12FBF3C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48" creationId="{35DBCA5E-C82C-47F7-AD9E-77D1143997C7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0" creationId="{2DCFCC84-0318-435E-AD54-7A66A20DDE65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1" creationId="{ED1AE6F7-CAF8-431F-9CB5-354BB20EC01B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2" creationId="{16CA8608-30DA-4DB2-8B84-9460E123FA1C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4" creationId="{CC7D576F-2B21-43C5-9492-91DD2092DBC0}"/>
          </ac:cxnSpMkLst>
        </pc:cxnChg>
      </pc:sldChg>
      <pc:sldChg chg="addSp modSp mod">
        <pc:chgData name="Zoladz, Miroslaw (Nokia - PL/Krakow)" userId="bee5199c-19a2-4965-b4a1-0f09bf4e1b4f" providerId="ADAL" clId="{A13C852E-10BE-475A-826D-20D1ED91145D}" dt="2022-09-12T13:39:19.062" v="2211" actId="207"/>
        <pc:sldMkLst>
          <pc:docMk/>
          <pc:sldMk cId="5898504" sldId="265"/>
        </pc:sldMkLst>
        <pc:spChg chg="add mod">
          <ac:chgData name="Zoladz, Miroslaw (Nokia - PL/Krakow)" userId="bee5199c-19a2-4965-b4a1-0f09bf4e1b4f" providerId="ADAL" clId="{A13C852E-10BE-475A-826D-20D1ED91145D}" dt="2022-09-12T13:39:19.062" v="2211" actId="207"/>
          <ac:spMkLst>
            <pc:docMk/>
            <pc:sldMk cId="5898504" sldId="265"/>
            <ac:spMk id="3" creationId="{EB97AADB-70EB-4189-BE9D-EC2AAEE40045}"/>
          </ac:spMkLst>
        </pc:spChg>
        <pc:spChg chg="mod">
          <ac:chgData name="Zoladz, Miroslaw (Nokia - PL/Krakow)" userId="bee5199c-19a2-4965-b4a1-0f09bf4e1b4f" providerId="ADAL" clId="{A13C852E-10BE-475A-826D-20D1ED91145D}" dt="2022-09-12T13:38:42.288" v="2208" actId="20577"/>
          <ac:spMkLst>
            <pc:docMk/>
            <pc:sldMk cId="5898504" sldId="265"/>
            <ac:spMk id="8" creationId="{5555C8B1-80C1-47A6-87C4-FA00C2A0E2F3}"/>
          </ac:spMkLst>
        </pc:spChg>
        <pc:spChg chg="mod">
          <ac:chgData name="Zoladz, Miroslaw (Nokia - PL/Krakow)" userId="bee5199c-19a2-4965-b4a1-0f09bf4e1b4f" providerId="ADAL" clId="{A13C852E-10BE-475A-826D-20D1ED91145D}" dt="2022-09-12T13:24:54.114" v="2142" actId="20577"/>
          <ac:spMkLst>
            <pc:docMk/>
            <pc:sldMk cId="5898504" sldId="265"/>
            <ac:spMk id="10" creationId="{55F08674-BE67-46EE-8ADE-31D78D1139B8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19T07:27:12.943" v="3730" actId="1076"/>
        <pc:sldMkLst>
          <pc:docMk/>
          <pc:sldMk cId="4199031902" sldId="269"/>
        </pc:sldMkLst>
        <pc:spChg chg="mod">
          <ac:chgData name="Zoladz, Miroslaw (Nokia - PL/Krakow)" userId="bee5199c-19a2-4965-b4a1-0f09bf4e1b4f" providerId="ADAL" clId="{A13C852E-10BE-475A-826D-20D1ED91145D}" dt="2022-09-19T07:27:12.943" v="3730" actId="1076"/>
          <ac:spMkLst>
            <pc:docMk/>
            <pc:sldMk cId="4199031902" sldId="269"/>
            <ac:spMk id="2" creationId="{F1703F9E-24D1-4446-A408-925BC9CB7128}"/>
          </ac:spMkLst>
        </pc:spChg>
        <pc:spChg chg="del mod">
          <ac:chgData name="Zoladz, Miroslaw (Nokia - PL/Krakow)" userId="bee5199c-19a2-4965-b4a1-0f09bf4e1b4f" providerId="ADAL" clId="{A13C852E-10BE-475A-826D-20D1ED91145D}" dt="2022-09-15T08:22:07.715" v="2707" actId="478"/>
          <ac:spMkLst>
            <pc:docMk/>
            <pc:sldMk cId="4199031902" sldId="269"/>
            <ac:spMk id="11" creationId="{11DAC6C5-7939-4166-A0EE-1F885991DD1C}"/>
          </ac:spMkLst>
        </pc:spChg>
        <pc:spChg chg="del mod">
          <ac:chgData name="Zoladz, Miroslaw (Nokia - PL/Krakow)" userId="bee5199c-19a2-4965-b4a1-0f09bf4e1b4f" providerId="ADAL" clId="{A13C852E-10BE-475A-826D-20D1ED91145D}" dt="2022-09-15T08:22:08.923" v="2708" actId="478"/>
          <ac:spMkLst>
            <pc:docMk/>
            <pc:sldMk cId="4199031902" sldId="269"/>
            <ac:spMk id="16" creationId="{0ED08C35-3C42-4661-A2FD-DB5E6E3530FD}"/>
          </ac:spMkLst>
        </pc:spChg>
        <pc:spChg chg="mod">
          <ac:chgData name="Zoladz, Miroslaw (Nokia - PL/Krakow)" userId="bee5199c-19a2-4965-b4a1-0f09bf4e1b4f" providerId="ADAL" clId="{A13C852E-10BE-475A-826D-20D1ED91145D}" dt="2022-09-15T08:21:23.079" v="2701" actId="115"/>
          <ac:spMkLst>
            <pc:docMk/>
            <pc:sldMk cId="4199031902" sldId="269"/>
            <ac:spMk id="20" creationId="{266E25D5-6C62-48DE-A41D-C9EE7B661D69}"/>
          </ac:spMkLst>
        </pc:spChg>
        <pc:picChg chg="add mod">
          <ac:chgData name="Zoladz, Miroslaw (Nokia - PL/Krakow)" userId="bee5199c-19a2-4965-b4a1-0f09bf4e1b4f" providerId="ADAL" clId="{A13C852E-10BE-475A-826D-20D1ED91145D}" dt="2022-09-15T08:22:12.895" v="2710" actId="1076"/>
          <ac:picMkLst>
            <pc:docMk/>
            <pc:sldMk cId="4199031902" sldId="269"/>
            <ac:picMk id="4" creationId="{E2A38AD5-2087-453B-9470-A77EB35DB646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08T12:44:18.315" v="555" actId="1076"/>
        <pc:sldMkLst>
          <pc:docMk/>
          <pc:sldMk cId="109167058" sldId="272"/>
        </pc:sldMkLst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14" creationId="{8062B004-DE93-4832-AE1D-79EAA97BCC1E}"/>
          </ac:spMkLst>
        </pc:spChg>
        <pc:spChg chg="mod">
          <ac:chgData name="Zoladz, Miroslaw (Nokia - PL/Krakow)" userId="bee5199c-19a2-4965-b4a1-0f09bf4e1b4f" providerId="ADAL" clId="{A13C852E-10BE-475A-826D-20D1ED91145D}" dt="2022-09-08T12:44:05.845" v="553" actId="1035"/>
          <ac:spMkLst>
            <pc:docMk/>
            <pc:sldMk cId="109167058" sldId="272"/>
            <ac:spMk id="41" creationId="{F7558464-3BC2-432A-8712-6312BF5D29BA}"/>
          </ac:spMkLst>
        </pc:spChg>
        <pc:spChg chg="del mod">
          <ac:chgData name="Zoladz, Miroslaw (Nokia - PL/Krakow)" userId="bee5199c-19a2-4965-b4a1-0f09bf4e1b4f" providerId="ADAL" clId="{A13C852E-10BE-475A-826D-20D1ED91145D}" dt="2022-09-08T12:43:30.254" v="497" actId="478"/>
          <ac:spMkLst>
            <pc:docMk/>
            <pc:sldMk cId="109167058" sldId="272"/>
            <ac:spMk id="42" creationId="{256E94F9-A0D2-43F2-AF30-47440EC734E3}"/>
          </ac:spMkLst>
        </pc:spChg>
        <pc:spChg chg="mod">
          <ac:chgData name="Zoladz, Miroslaw (Nokia - PL/Krakow)" userId="bee5199c-19a2-4965-b4a1-0f09bf4e1b4f" providerId="ADAL" clId="{A13C852E-10BE-475A-826D-20D1ED91145D}" dt="2022-09-08T12:44:18.315" v="555" actId="1076"/>
          <ac:spMkLst>
            <pc:docMk/>
            <pc:sldMk cId="109167058" sldId="272"/>
            <ac:spMk id="43" creationId="{32D3B971-AA59-426B-962E-F5679C74DEB3}"/>
          </ac:spMkLst>
        </pc:spChg>
        <pc:spChg chg="mod">
          <ac:chgData name="Zoladz, Miroslaw (Nokia - PL/Krakow)" userId="bee5199c-19a2-4965-b4a1-0f09bf4e1b4f" providerId="ADAL" clId="{A13C852E-10BE-475A-826D-20D1ED91145D}" dt="2022-09-08T12:44:05.845" v="553" actId="1035"/>
          <ac:spMkLst>
            <pc:docMk/>
            <pc:sldMk cId="109167058" sldId="272"/>
            <ac:spMk id="44" creationId="{D6917633-B014-48C2-8477-51AB998DE8AD}"/>
          </ac:spMkLst>
        </pc:spChg>
        <pc:spChg chg="add mod">
          <ac:chgData name="Zoladz, Miroslaw (Nokia - PL/Krakow)" userId="bee5199c-19a2-4965-b4a1-0f09bf4e1b4f" providerId="ADAL" clId="{A13C852E-10BE-475A-826D-20D1ED91145D}" dt="2022-09-08T12:44:05.845" v="553" actId="1035"/>
          <ac:spMkLst>
            <pc:docMk/>
            <pc:sldMk cId="109167058" sldId="272"/>
            <ac:spMk id="45" creationId="{FEE2F1D2-DE28-4B44-B59E-C817A97B982C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46" creationId="{F79B6DC7-D1A1-4836-B7D9-18AAEF528D8B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48" creationId="{23C7C819-E113-4F7C-943F-D996632CEBF0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0" creationId="{DC95C90D-C895-49A8-A244-F2E5ED3A2AE3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1" creationId="{153DD1F8-F60B-4BD2-A3D8-204B3FBF55E1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2" creationId="{0F0AF68C-F0C1-4538-B3ED-6270D7095922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4" creationId="{7BAA2A8C-E5D6-48D5-9307-2CF20E871FF9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5" creationId="{84071382-6D65-4F6D-B4FD-1D8150B6323C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6" creationId="{BB69ADB8-12C2-4647-80C6-732E40E2C81D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64" creationId="{BF858E36-5C3D-4FC2-BCF3-481B6FB6EC5B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70" creationId="{5D067FBE-3EAC-4364-B92E-E73D0E6AA640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76" creationId="{B2745D38-7490-4DBD-A64C-00433537F134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82" creationId="{9319F413-212E-4E9E-A3FC-38D9F15FA68F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85" creationId="{B0BDF1EB-ADA0-4995-83CC-1D7E9617C555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88" creationId="{BC026C7A-78BD-4F91-8781-CD6F8C026B94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91" creationId="{5218B73F-E599-43E0-AE81-ECECDD0AC672}"/>
          </ac:spMkLst>
        </pc:spChg>
        <pc:grpChg chg="add mod">
          <ac:chgData name="Zoladz, Miroslaw (Nokia - PL/Krakow)" userId="bee5199c-19a2-4965-b4a1-0f09bf4e1b4f" providerId="ADAL" clId="{A13C852E-10BE-475A-826D-20D1ED91145D}" dt="2022-09-08T12:44:09.438" v="554" actId="1076"/>
          <ac:grpSpMkLst>
            <pc:docMk/>
            <pc:sldMk cId="109167058" sldId="272"/>
            <ac:grpSpMk id="5" creationId="{E00EE72D-8BE3-457F-A390-95F40FD4682A}"/>
          </ac:grpSpMkLst>
        </pc:grpChg>
        <pc:graphicFrameChg chg="mod modGraphic">
          <ac:chgData name="Zoladz, Miroslaw (Nokia - PL/Krakow)" userId="bee5199c-19a2-4965-b4a1-0f09bf4e1b4f" providerId="ADAL" clId="{A13C852E-10BE-475A-826D-20D1ED91145D}" dt="2022-09-08T12:44:05.845" v="553" actId="1035"/>
          <ac:graphicFrameMkLst>
            <pc:docMk/>
            <pc:sldMk cId="109167058" sldId="272"/>
            <ac:graphicFrameMk id="92" creationId="{9E472C87-51F6-4EDA-A9AD-71CA57EA14EE}"/>
          </ac:graphicFrameMkLst>
        </pc:graphicFrameChg>
        <pc:picChg chg="mod">
          <ac:chgData name="Zoladz, Miroslaw (Nokia - PL/Krakow)" userId="bee5199c-19a2-4965-b4a1-0f09bf4e1b4f" providerId="ADAL" clId="{A13C852E-10BE-475A-826D-20D1ED91145D}" dt="2022-09-08T12:44:05.845" v="553" actId="1035"/>
          <ac:picMkLst>
            <pc:docMk/>
            <pc:sldMk cId="109167058" sldId="272"/>
            <ac:picMk id="11" creationId="{DA25ACAA-5C1C-4235-8BF7-2CFEF7D52303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57" creationId="{3E2714AF-E907-415A-8A76-A1F8DC08F9DC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59" creationId="{1357FF85-FE60-46EB-9E62-C13303888251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1" creationId="{7DEABE02-A43D-4548-A6CF-EE5D88599427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3" creationId="{43832B29-8700-4868-8CA3-8C2765692C29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5" creationId="{698BC2A7-4C68-45EE-A0A4-D5DFACECE9DE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9" creationId="{55041350-CD05-4362-AFEA-86F219C64F83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73" creationId="{0CA19147-BCA5-4074-ACA5-D3E897189049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77" creationId="{F10EA7C1-1BC7-488F-8D71-F78BF9E59994}"/>
          </ac:picMkLst>
        </pc:pic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3" creationId="{1B3749BD-4CD9-412C-8AC2-050F854B0FAB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49" creationId="{04E62399-5254-4776-B732-53B0CE6C0E9C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53" creationId="{531B09AD-FC2D-41E2-A836-341C0286D81A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58" creationId="{02969552-1FF4-4321-9E0B-E3FF6728FA41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67" creationId="{20399BCF-7D28-4728-8688-D31CD8EF7FD7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71" creationId="{FE461F34-0C20-47F9-9399-E56D1BA5868A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75" creationId="{0FC7FA15-310E-4D35-A92F-7BD642177B44}"/>
          </ac:cxnSpMkLst>
        </pc:cxnChg>
      </pc:sldChg>
      <pc:sldChg chg="modSp mod">
        <pc:chgData name="Zoladz, Miroslaw (Nokia - PL/Krakow)" userId="bee5199c-19a2-4965-b4a1-0f09bf4e1b4f" providerId="ADAL" clId="{A13C852E-10BE-475A-826D-20D1ED91145D}" dt="2022-09-08T12:59:38.703" v="568" actId="20577"/>
        <pc:sldMkLst>
          <pc:docMk/>
          <pc:sldMk cId="25289760" sldId="275"/>
        </pc:sldMkLst>
        <pc:spChg chg="mod">
          <ac:chgData name="Zoladz, Miroslaw (Nokia - PL/Krakow)" userId="bee5199c-19a2-4965-b4a1-0f09bf4e1b4f" providerId="ADAL" clId="{A13C852E-10BE-475A-826D-20D1ED91145D}" dt="2022-09-08T12:55:28.685" v="558" actId="14100"/>
          <ac:spMkLst>
            <pc:docMk/>
            <pc:sldMk cId="25289760" sldId="275"/>
            <ac:spMk id="24" creationId="{E56668FF-7A69-41AD-8865-450951311F47}"/>
          </ac:spMkLst>
        </pc:spChg>
        <pc:spChg chg="mod">
          <ac:chgData name="Zoladz, Miroslaw (Nokia - PL/Krakow)" userId="bee5199c-19a2-4965-b4a1-0f09bf4e1b4f" providerId="ADAL" clId="{A13C852E-10BE-475A-826D-20D1ED91145D}" dt="2022-09-08T12:59:38.703" v="568" actId="20577"/>
          <ac:spMkLst>
            <pc:docMk/>
            <pc:sldMk cId="25289760" sldId="275"/>
            <ac:spMk id="27" creationId="{69249DF5-CADB-4243-96E5-8B474802EB3E}"/>
          </ac:spMkLst>
        </pc:spChg>
        <pc:spChg chg="mod">
          <ac:chgData name="Zoladz, Miroslaw (Nokia - PL/Krakow)" userId="bee5199c-19a2-4965-b4a1-0f09bf4e1b4f" providerId="ADAL" clId="{A13C852E-10BE-475A-826D-20D1ED91145D}" dt="2022-09-08T12:56:59.646" v="559"/>
          <ac:spMkLst>
            <pc:docMk/>
            <pc:sldMk cId="25289760" sldId="275"/>
            <ac:spMk id="42" creationId="{2AB5A84B-886A-4545-83A7-D880E06E2B04}"/>
          </ac:spMkLst>
        </pc:spChg>
        <pc:spChg chg="mod">
          <ac:chgData name="Zoladz, Miroslaw (Nokia - PL/Krakow)" userId="bee5199c-19a2-4965-b4a1-0f09bf4e1b4f" providerId="ADAL" clId="{A13C852E-10BE-475A-826D-20D1ED91145D}" dt="2022-09-08T12:57:41.244" v="561"/>
          <ac:spMkLst>
            <pc:docMk/>
            <pc:sldMk cId="25289760" sldId="275"/>
            <ac:spMk id="47" creationId="{12B1CD72-D1BE-41D5-AE3D-F0FAD9F15D59}"/>
          </ac:spMkLst>
        </pc:spChg>
        <pc:spChg chg="mod">
          <ac:chgData name="Zoladz, Miroslaw (Nokia - PL/Krakow)" userId="bee5199c-19a2-4965-b4a1-0f09bf4e1b4f" providerId="ADAL" clId="{A13C852E-10BE-475A-826D-20D1ED91145D}" dt="2022-09-08T12:57:59.280" v="562"/>
          <ac:spMkLst>
            <pc:docMk/>
            <pc:sldMk cId="25289760" sldId="275"/>
            <ac:spMk id="54" creationId="{7108779B-8DC0-4708-A7DC-64ED576C9875}"/>
          </ac:spMkLst>
        </pc:spChg>
        <pc:spChg chg="mod">
          <ac:chgData name="Zoladz, Miroslaw (Nokia - PL/Krakow)" userId="bee5199c-19a2-4965-b4a1-0f09bf4e1b4f" providerId="ADAL" clId="{A13C852E-10BE-475A-826D-20D1ED91145D}" dt="2022-09-08T12:55:05.853" v="556"/>
          <ac:spMkLst>
            <pc:docMk/>
            <pc:sldMk cId="25289760" sldId="275"/>
            <ac:spMk id="62" creationId="{62830DDA-9E37-4B5F-BEC7-55BC2344D40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9T07:26:39.907" v="3724" actId="207"/>
        <pc:sldMkLst>
          <pc:docMk/>
          <pc:sldMk cId="1513069456" sldId="278"/>
        </pc:sldMkLst>
        <pc:spChg chg="mod">
          <ac:chgData name="Zoladz, Miroslaw (Nokia - PL/Krakow)" userId="bee5199c-19a2-4965-b4a1-0f09bf4e1b4f" providerId="ADAL" clId="{A13C852E-10BE-475A-826D-20D1ED91145D}" dt="2022-09-19T07:26:39.907" v="3724" actId="207"/>
          <ac:spMkLst>
            <pc:docMk/>
            <pc:sldMk cId="1513069456" sldId="278"/>
            <ac:spMk id="10" creationId="{17B534E6-3CF1-4B4B-B281-8B2086968852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9T07:26:50.895" v="3726" actId="207"/>
        <pc:sldMkLst>
          <pc:docMk/>
          <pc:sldMk cId="2696405645" sldId="279"/>
        </pc:sldMkLst>
        <pc:spChg chg="mod">
          <ac:chgData name="Zoladz, Miroslaw (Nokia - PL/Krakow)" userId="bee5199c-19a2-4965-b4a1-0f09bf4e1b4f" providerId="ADAL" clId="{A13C852E-10BE-475A-826D-20D1ED91145D}" dt="2022-09-19T07:26:50.895" v="3726" actId="207"/>
          <ac:spMkLst>
            <pc:docMk/>
            <pc:sldMk cId="2696405645" sldId="279"/>
            <ac:spMk id="15" creationId="{9199CCE0-557A-4D3D-B1FE-C0B8EF2E3548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9T13:30:29.189" v="1859" actId="20577"/>
        <pc:sldMkLst>
          <pc:docMk/>
          <pc:sldMk cId="949904994" sldId="280"/>
        </pc:sldMkLst>
        <pc:spChg chg="mod">
          <ac:chgData name="Zoladz, Miroslaw (Nokia - PL/Krakow)" userId="bee5199c-19a2-4965-b4a1-0f09bf4e1b4f" providerId="ADAL" clId="{A13C852E-10BE-475A-826D-20D1ED91145D}" dt="2022-09-09T13:30:29.189" v="1859" actId="20577"/>
          <ac:spMkLst>
            <pc:docMk/>
            <pc:sldMk cId="949904994" sldId="280"/>
            <ac:spMk id="9" creationId="{ADFD0378-0D3E-43B9-BFE9-B5C17B278BA4}"/>
          </ac:spMkLst>
        </pc:spChg>
      </pc:sldChg>
      <pc:sldChg chg="addSp modSp mod">
        <pc:chgData name="Zoladz, Miroslaw (Nokia - PL/Krakow)" userId="bee5199c-19a2-4965-b4a1-0f09bf4e1b4f" providerId="ADAL" clId="{A13C852E-10BE-475A-826D-20D1ED91145D}" dt="2022-09-08T13:05:48.822" v="636" actId="1035"/>
        <pc:sldMkLst>
          <pc:docMk/>
          <pc:sldMk cId="2883497641" sldId="285"/>
        </pc:sldMkLst>
        <pc:spChg chg="add mod">
          <ac:chgData name="Zoladz, Miroslaw (Nokia - PL/Krakow)" userId="bee5199c-19a2-4965-b4a1-0f09bf4e1b4f" providerId="ADAL" clId="{A13C852E-10BE-475A-826D-20D1ED91145D}" dt="2022-09-08T13:05:48.822" v="636" actId="1035"/>
          <ac:spMkLst>
            <pc:docMk/>
            <pc:sldMk cId="2883497641" sldId="285"/>
            <ac:spMk id="3" creationId="{4CB3892F-722F-492B-832A-8ED6454976DF}"/>
          </ac:spMkLst>
        </pc:spChg>
        <pc:spChg chg="mod">
          <ac:chgData name="Zoladz, Miroslaw (Nokia - PL/Krakow)" userId="bee5199c-19a2-4965-b4a1-0f09bf4e1b4f" providerId="ADAL" clId="{A13C852E-10BE-475A-826D-20D1ED91145D}" dt="2022-09-08T13:03:30.803" v="591" actId="20577"/>
          <ac:spMkLst>
            <pc:docMk/>
            <pc:sldMk cId="2883497641" sldId="285"/>
            <ac:spMk id="6" creationId="{3CDB1402-58C2-43B5-BDD1-52E031239C95}"/>
          </ac:spMkLst>
        </pc:spChg>
        <pc:picChg chg="mod">
          <ac:chgData name="Zoladz, Miroslaw (Nokia - PL/Krakow)" userId="bee5199c-19a2-4965-b4a1-0f09bf4e1b4f" providerId="ADAL" clId="{A13C852E-10BE-475A-826D-20D1ED91145D}" dt="2022-09-08T13:05:48.822" v="636" actId="1035"/>
          <ac:picMkLst>
            <pc:docMk/>
            <pc:sldMk cId="2883497641" sldId="285"/>
            <ac:picMk id="5" creationId="{4BA3399E-CFC7-4F84-9973-F584469C9529}"/>
          </ac:picMkLst>
        </pc:picChg>
      </pc:sldChg>
      <pc:sldChg chg="modSp mod">
        <pc:chgData name="Zoladz, Miroslaw (Nokia - PL/Krakow)" userId="bee5199c-19a2-4965-b4a1-0f09bf4e1b4f" providerId="ADAL" clId="{A13C852E-10BE-475A-826D-20D1ED91145D}" dt="2022-09-08T13:09:16.683" v="704" actId="20577"/>
        <pc:sldMkLst>
          <pc:docMk/>
          <pc:sldMk cId="957314610" sldId="287"/>
        </pc:sldMkLst>
        <pc:spChg chg="mod">
          <ac:chgData name="Zoladz, Miroslaw (Nokia - PL/Krakow)" userId="bee5199c-19a2-4965-b4a1-0f09bf4e1b4f" providerId="ADAL" clId="{A13C852E-10BE-475A-826D-20D1ED91145D}" dt="2022-09-08T13:09:16.683" v="704" actId="20577"/>
          <ac:spMkLst>
            <pc:docMk/>
            <pc:sldMk cId="957314610" sldId="287"/>
            <ac:spMk id="5" creationId="{FBDC7796-C28B-4544-8ABD-DBCF72D0C3A2}"/>
          </ac:spMkLst>
        </pc:spChg>
        <pc:picChg chg="mod">
          <ac:chgData name="Zoladz, Miroslaw (Nokia - PL/Krakow)" userId="bee5199c-19a2-4965-b4a1-0f09bf4e1b4f" providerId="ADAL" clId="{A13C852E-10BE-475A-826D-20D1ED91145D}" dt="2022-09-08T13:08:28.358" v="673" actId="1076"/>
          <ac:picMkLst>
            <pc:docMk/>
            <pc:sldMk cId="957314610" sldId="287"/>
            <ac:picMk id="3" creationId="{96051B61-ABBD-4B79-8D9D-C4A246D2F88F}"/>
          </ac:picMkLst>
        </pc:picChg>
      </pc:sldChg>
      <pc:sldChg chg="addSp modSp mod">
        <pc:chgData name="Zoladz, Miroslaw (Nokia - PL/Krakow)" userId="bee5199c-19a2-4965-b4a1-0f09bf4e1b4f" providerId="ADAL" clId="{A13C852E-10BE-475A-826D-20D1ED91145D}" dt="2022-09-08T13:12:59.744" v="770" actId="14100"/>
        <pc:sldMkLst>
          <pc:docMk/>
          <pc:sldMk cId="1702310846" sldId="288"/>
        </pc:sldMkLst>
        <pc:spChg chg="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2" creationId="{0CD08921-9DDE-4815-882D-C1BEBCECE06E}"/>
          </ac:spMkLst>
        </pc:spChg>
        <pc:spChg chg="mod">
          <ac:chgData name="Zoladz, Miroslaw (Nokia - PL/Krakow)" userId="bee5199c-19a2-4965-b4a1-0f09bf4e1b4f" providerId="ADAL" clId="{A13C852E-10BE-475A-826D-20D1ED91145D}" dt="2022-09-08T13:12:59.744" v="770" actId="14100"/>
          <ac:spMkLst>
            <pc:docMk/>
            <pc:sldMk cId="1702310846" sldId="288"/>
            <ac:spMk id="5" creationId="{FBDC7796-C28B-4544-8ABD-DBCF72D0C3A2}"/>
          </ac:spMkLst>
        </pc:spChg>
        <pc:spChg chg="add 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8" creationId="{1395610B-1630-44AA-827F-D83928A8B7DB}"/>
          </ac:spMkLst>
        </pc:spChg>
        <pc:spChg chg="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10" creationId="{FD9658CE-3F42-4B54-9629-BC82900D4E6C}"/>
          </ac:spMkLst>
        </pc:spChg>
        <pc:spChg chg="add 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13" creationId="{12A3AA9B-5E66-44D4-AAA3-9058EE816319}"/>
          </ac:spMkLst>
        </pc:spChg>
        <pc:spChg chg="add 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14" creationId="{FF02A9EB-DD56-4632-B48B-C843EFB5FC3F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08T13:35:25.629" v="868" actId="1038"/>
        <pc:sldMkLst>
          <pc:docMk/>
          <pc:sldMk cId="487946087" sldId="291"/>
        </pc:sldMkLst>
        <pc:spChg chg="mod">
          <ac:chgData name="Zoladz, Miroslaw (Nokia - PL/Krakow)" userId="bee5199c-19a2-4965-b4a1-0f09bf4e1b4f" providerId="ADAL" clId="{A13C852E-10BE-475A-826D-20D1ED91145D}" dt="2022-09-08T13:35:16.099" v="831" actId="122"/>
          <ac:spMkLst>
            <pc:docMk/>
            <pc:sldMk cId="487946087" sldId="291"/>
            <ac:spMk id="19" creationId="{36AA907F-5ACF-47FF-B007-4D69388EF983}"/>
          </ac:spMkLst>
        </pc:spChg>
        <pc:spChg chg="del">
          <ac:chgData name="Zoladz, Miroslaw (Nokia - PL/Krakow)" userId="bee5199c-19a2-4965-b4a1-0f09bf4e1b4f" providerId="ADAL" clId="{A13C852E-10BE-475A-826D-20D1ED91145D}" dt="2022-09-08T12:17:20.729" v="252" actId="478"/>
          <ac:spMkLst>
            <pc:docMk/>
            <pc:sldMk cId="487946087" sldId="291"/>
            <ac:spMk id="22" creationId="{175E2FE1-D5EA-4B6E-A2F2-7E1F9B52DAE3}"/>
          </ac:spMkLst>
        </pc:spChg>
        <pc:picChg chg="del">
          <ac:chgData name="Zoladz, Miroslaw (Nokia - PL/Krakow)" userId="bee5199c-19a2-4965-b4a1-0f09bf4e1b4f" providerId="ADAL" clId="{A13C852E-10BE-475A-826D-20D1ED91145D}" dt="2022-09-08T12:06:22.514" v="172" actId="478"/>
          <ac:picMkLst>
            <pc:docMk/>
            <pc:sldMk cId="487946087" sldId="291"/>
            <ac:picMk id="3" creationId="{00AE0A9E-B998-49D5-840B-D3C2FA326BA8}"/>
          </ac:picMkLst>
        </pc:picChg>
        <pc:picChg chg="add del mod">
          <ac:chgData name="Zoladz, Miroslaw (Nokia - PL/Krakow)" userId="bee5199c-19a2-4965-b4a1-0f09bf4e1b4f" providerId="ADAL" clId="{A13C852E-10BE-475A-826D-20D1ED91145D}" dt="2022-09-08T13:15:32.894" v="789" actId="478"/>
          <ac:picMkLst>
            <pc:docMk/>
            <pc:sldMk cId="487946087" sldId="291"/>
            <ac:picMk id="5" creationId="{ED4DDF1C-831B-48B8-82A3-55E98FC0A19B}"/>
          </ac:picMkLst>
        </pc:picChg>
        <pc:picChg chg="add del">
          <ac:chgData name="Zoladz, Miroslaw (Nokia - PL/Krakow)" userId="bee5199c-19a2-4965-b4a1-0f09bf4e1b4f" providerId="ADAL" clId="{A13C852E-10BE-475A-826D-20D1ED91145D}" dt="2022-09-08T12:16:52.557" v="246" actId="22"/>
          <ac:picMkLst>
            <pc:docMk/>
            <pc:sldMk cId="487946087" sldId="291"/>
            <ac:picMk id="9" creationId="{2C2773E3-AEB8-49C6-B41D-56CB51810488}"/>
          </ac:picMkLst>
        </pc:picChg>
        <pc:picChg chg="add mod">
          <ac:chgData name="Zoladz, Miroslaw (Nokia - PL/Krakow)" userId="bee5199c-19a2-4965-b4a1-0f09bf4e1b4f" providerId="ADAL" clId="{A13C852E-10BE-475A-826D-20D1ED91145D}" dt="2022-09-08T13:35:25.629" v="868" actId="1038"/>
          <ac:picMkLst>
            <pc:docMk/>
            <pc:sldMk cId="487946087" sldId="291"/>
            <ac:picMk id="11" creationId="{BB58F378-8CDF-4620-89B7-ECE66C11CCD7}"/>
          </ac:picMkLst>
        </pc:picChg>
        <pc:picChg chg="add del mod modCrop">
          <ac:chgData name="Zoladz, Miroslaw (Nokia - PL/Krakow)" userId="bee5199c-19a2-4965-b4a1-0f09bf4e1b4f" providerId="ADAL" clId="{A13C852E-10BE-475A-826D-20D1ED91145D}" dt="2022-09-08T13:30:57.343" v="826" actId="478"/>
          <ac:picMkLst>
            <pc:docMk/>
            <pc:sldMk cId="487946087" sldId="291"/>
            <ac:picMk id="13" creationId="{23FC527C-6043-424A-9E32-045BB38FD10C}"/>
          </ac:picMkLst>
        </pc:picChg>
        <pc:picChg chg="add del mod">
          <ac:chgData name="Zoladz, Miroslaw (Nokia - PL/Krakow)" userId="bee5199c-19a2-4965-b4a1-0f09bf4e1b4f" providerId="ADAL" clId="{A13C852E-10BE-475A-826D-20D1ED91145D}" dt="2022-09-08T13:17:19.371" v="800" actId="478"/>
          <ac:picMkLst>
            <pc:docMk/>
            <pc:sldMk cId="487946087" sldId="291"/>
            <ac:picMk id="15" creationId="{6353410F-C7D2-4F8D-92BE-D61AA86E0808}"/>
          </ac:picMkLst>
        </pc:picChg>
        <pc:picChg chg="add mod modCrop">
          <ac:chgData name="Zoladz, Miroslaw (Nokia - PL/Krakow)" userId="bee5199c-19a2-4965-b4a1-0f09bf4e1b4f" providerId="ADAL" clId="{A13C852E-10BE-475A-826D-20D1ED91145D}" dt="2022-09-08T13:35:25.629" v="868" actId="1038"/>
          <ac:picMkLst>
            <pc:docMk/>
            <pc:sldMk cId="487946087" sldId="291"/>
            <ac:picMk id="17" creationId="{DED03E87-BBC5-4582-9853-9E6042756897}"/>
          </ac:picMkLst>
        </pc:picChg>
        <pc:picChg chg="del mod">
          <ac:chgData name="Zoladz, Miroslaw (Nokia - PL/Krakow)" userId="bee5199c-19a2-4965-b4a1-0f09bf4e1b4f" providerId="ADAL" clId="{A13C852E-10BE-475A-826D-20D1ED91145D}" dt="2022-09-08T12:16:50.661" v="244" actId="478"/>
          <ac:picMkLst>
            <pc:docMk/>
            <pc:sldMk cId="487946087" sldId="291"/>
            <ac:picMk id="18" creationId="{47D699A3-D984-4F8B-96EE-323FB9550522}"/>
          </ac:picMkLst>
        </pc:picChg>
      </pc:sldChg>
      <pc:sldChg chg="addSp modSp mod">
        <pc:chgData name="Zoladz, Miroslaw (Nokia - PL/Krakow)" userId="bee5199c-19a2-4965-b4a1-0f09bf4e1b4f" providerId="ADAL" clId="{A13C852E-10BE-475A-826D-20D1ED91145D}" dt="2022-09-08T13:24:42.770" v="825" actId="1076"/>
        <pc:sldMkLst>
          <pc:docMk/>
          <pc:sldMk cId="770564369" sldId="292"/>
        </pc:sldMkLst>
        <pc:spChg chg="add mod">
          <ac:chgData name="Zoladz, Miroslaw (Nokia - PL/Krakow)" userId="bee5199c-19a2-4965-b4a1-0f09bf4e1b4f" providerId="ADAL" clId="{A13C852E-10BE-475A-826D-20D1ED91145D}" dt="2022-09-08T13:24:42.770" v="825" actId="1076"/>
          <ac:spMkLst>
            <pc:docMk/>
            <pc:sldMk cId="770564369" sldId="292"/>
            <ac:spMk id="17" creationId="{62BCE56D-8EB2-4D26-8F36-9D837CFB08AF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8T13:39:25.625" v="903" actId="20577"/>
        <pc:sldMkLst>
          <pc:docMk/>
          <pc:sldMk cId="3212744307" sldId="293"/>
        </pc:sldMkLst>
        <pc:spChg chg="mod">
          <ac:chgData name="Zoladz, Miroslaw (Nokia - PL/Krakow)" userId="bee5199c-19a2-4965-b4a1-0f09bf4e1b4f" providerId="ADAL" clId="{A13C852E-10BE-475A-826D-20D1ED91145D}" dt="2022-09-08T13:38:12.681" v="877" actId="6549"/>
          <ac:spMkLst>
            <pc:docMk/>
            <pc:sldMk cId="3212744307" sldId="293"/>
            <ac:spMk id="8" creationId="{99ABD93A-F64F-46A9-9620-9233AED1F7A8}"/>
          </ac:spMkLst>
        </pc:spChg>
        <pc:spChg chg="mod">
          <ac:chgData name="Zoladz, Miroslaw (Nokia - PL/Krakow)" userId="bee5199c-19a2-4965-b4a1-0f09bf4e1b4f" providerId="ADAL" clId="{A13C852E-10BE-475A-826D-20D1ED91145D}" dt="2022-09-08T13:39:25.625" v="903" actId="20577"/>
          <ac:spMkLst>
            <pc:docMk/>
            <pc:sldMk cId="3212744307" sldId="293"/>
            <ac:spMk id="9" creationId="{C860B0E8-B37C-4BB2-9ACC-98C1638F726C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8T11:13:26.676" v="125" actId="1076"/>
        <pc:sldMkLst>
          <pc:docMk/>
          <pc:sldMk cId="2172392376" sldId="295"/>
        </pc:sldMkLst>
        <pc:spChg chg="mod">
          <ac:chgData name="Zoladz, Miroslaw (Nokia - PL/Krakow)" userId="bee5199c-19a2-4965-b4a1-0f09bf4e1b4f" providerId="ADAL" clId="{A13C852E-10BE-475A-826D-20D1ED91145D}" dt="2022-09-08T11:12:15.557" v="59" actId="1035"/>
          <ac:spMkLst>
            <pc:docMk/>
            <pc:sldMk cId="2172392376" sldId="295"/>
            <ac:spMk id="2" creationId="{1757CB80-B3E2-4193-B8CF-BD5D68E9DC0A}"/>
          </ac:spMkLst>
        </pc:spChg>
        <pc:spChg chg="mod">
          <ac:chgData name="Zoladz, Miroslaw (Nokia - PL/Krakow)" userId="bee5199c-19a2-4965-b4a1-0f09bf4e1b4f" providerId="ADAL" clId="{A13C852E-10BE-475A-826D-20D1ED91145D}" dt="2022-09-08T11:13:26.676" v="125" actId="1076"/>
          <ac:spMkLst>
            <pc:docMk/>
            <pc:sldMk cId="2172392376" sldId="295"/>
            <ac:spMk id="26" creationId="{B8FEB71A-5C6E-4977-95CF-7BC0CDB2CC65}"/>
          </ac:spMkLst>
        </pc:s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28" creationId="{24DA0BCC-9485-4DF9-BBA8-D2CC4BE62C49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29" creationId="{167AF44F-C985-4EDD-94B4-713C047AD0B0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30" creationId="{064D21A9-A440-429C-B5DE-F83BE973FA66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31" creationId="{D1EB719A-F474-4780-96C3-7E440FFF80B2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34" creationId="{1F3D5CB1-1048-4B0A-9ABA-CB5466B8FFD3}"/>
          </ac:grpSpMkLst>
        </pc:grpChg>
        <pc:picChg chg="mod modCrop">
          <ac:chgData name="Zoladz, Miroslaw (Nokia - PL/Krakow)" userId="bee5199c-19a2-4965-b4a1-0f09bf4e1b4f" providerId="ADAL" clId="{A13C852E-10BE-475A-826D-20D1ED91145D}" dt="2022-09-08T11:12:44.135" v="99" actId="732"/>
          <ac:picMkLst>
            <pc:docMk/>
            <pc:sldMk cId="2172392376" sldId="295"/>
            <ac:picMk id="17" creationId="{AB881432-A150-481F-913B-4D15E3BFAFD4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2:52.439" v="100" actId="732"/>
          <ac:picMkLst>
            <pc:docMk/>
            <pc:sldMk cId="2172392376" sldId="295"/>
            <ac:picMk id="19" creationId="{A6C5A68D-1D36-46E3-93C9-25FFD0C586E8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2:57.050" v="101" actId="732"/>
          <ac:picMkLst>
            <pc:docMk/>
            <pc:sldMk cId="2172392376" sldId="295"/>
            <ac:picMk id="22" creationId="{17BC582E-0CFA-4989-A39F-ACFAB847DABD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3:01.786" v="102" actId="732"/>
          <ac:picMkLst>
            <pc:docMk/>
            <pc:sldMk cId="2172392376" sldId="295"/>
            <ac:picMk id="23" creationId="{F5A9763C-A103-4BAA-951E-2DB09E5FE638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3:12.422" v="104" actId="732"/>
          <ac:picMkLst>
            <pc:docMk/>
            <pc:sldMk cId="2172392376" sldId="295"/>
            <ac:picMk id="24" creationId="{AEFB6464-EB5D-44C2-99AA-54AF424DD81E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2T13:08:47.088" v="2106" actId="113"/>
        <pc:sldMkLst>
          <pc:docMk/>
          <pc:sldMk cId="3632151753" sldId="296"/>
        </pc:sldMkLst>
        <pc:spChg chg="mod ord">
          <ac:chgData name="Zoladz, Miroslaw (Nokia - PL/Krakow)" userId="bee5199c-19a2-4965-b4a1-0f09bf4e1b4f" providerId="ADAL" clId="{A13C852E-10BE-475A-826D-20D1ED91145D}" dt="2022-09-08T11:20:37.973" v="165" actId="20577"/>
          <ac:spMkLst>
            <pc:docMk/>
            <pc:sldMk cId="3632151753" sldId="296"/>
            <ac:spMk id="13" creationId="{E7C40E62-D95A-4A51-9B52-B5E88D6E8636}"/>
          </ac:spMkLst>
        </pc:spChg>
        <pc:spChg chg="mod">
          <ac:chgData name="Zoladz, Miroslaw (Nokia - PL/Krakow)" userId="bee5199c-19a2-4965-b4a1-0f09bf4e1b4f" providerId="ADAL" clId="{A13C852E-10BE-475A-826D-20D1ED91145D}" dt="2022-09-12T13:06:14.970" v="2103" actId="20577"/>
          <ac:spMkLst>
            <pc:docMk/>
            <pc:sldMk cId="3632151753" sldId="296"/>
            <ac:spMk id="14" creationId="{B5EA40C6-F94A-4F3A-BCFC-D582E0FF83E9}"/>
          </ac:spMkLst>
        </pc:spChg>
        <pc:spChg chg="mod">
          <ac:chgData name="Zoladz, Miroslaw (Nokia - PL/Krakow)" userId="bee5199c-19a2-4965-b4a1-0f09bf4e1b4f" providerId="ADAL" clId="{A13C852E-10BE-475A-826D-20D1ED91145D}" dt="2022-09-12T13:08:47.088" v="2106" actId="113"/>
          <ac:spMkLst>
            <pc:docMk/>
            <pc:sldMk cId="3632151753" sldId="296"/>
            <ac:spMk id="15" creationId="{09313AE7-7589-4FAC-B28B-3CE5AD4353ED}"/>
          </ac:spMkLst>
        </pc:spChg>
        <pc:graphicFrameChg chg="mod modGraphic">
          <ac:chgData name="Zoladz, Miroslaw (Nokia - PL/Krakow)" userId="bee5199c-19a2-4965-b4a1-0f09bf4e1b4f" providerId="ADAL" clId="{A13C852E-10BE-475A-826D-20D1ED91145D}" dt="2022-09-08T11:19:04.439" v="148" actId="1076"/>
          <ac:graphicFrameMkLst>
            <pc:docMk/>
            <pc:sldMk cId="3632151753" sldId="296"/>
            <ac:graphicFrameMk id="7" creationId="{A0167C6C-9055-4640-B62B-5C4C8D119280}"/>
          </ac:graphicFrameMkLst>
        </pc:graphicFrameChg>
        <pc:graphicFrameChg chg="del">
          <ac:chgData name="Zoladz, Miroslaw (Nokia - PL/Krakow)" userId="bee5199c-19a2-4965-b4a1-0f09bf4e1b4f" providerId="ADAL" clId="{A13C852E-10BE-475A-826D-20D1ED91145D}" dt="2022-09-08T11:18:16.556" v="142" actId="478"/>
          <ac:graphicFrameMkLst>
            <pc:docMk/>
            <pc:sldMk cId="3632151753" sldId="296"/>
            <ac:graphicFrameMk id="8" creationId="{7E637C05-7638-49AE-87C1-5F394B2D5DF1}"/>
          </ac:graphicFrameMkLst>
        </pc:graphicFrameChg>
        <pc:graphicFrameChg chg="add mod modGraphic">
          <ac:chgData name="Zoladz, Miroslaw (Nokia - PL/Krakow)" userId="bee5199c-19a2-4965-b4a1-0f09bf4e1b4f" providerId="ADAL" clId="{A13C852E-10BE-475A-826D-20D1ED91145D}" dt="2022-09-08T11:19:04.439" v="148" actId="1076"/>
          <ac:graphicFrameMkLst>
            <pc:docMk/>
            <pc:sldMk cId="3632151753" sldId="296"/>
            <ac:graphicFrameMk id="10" creationId="{3203F65A-F8CC-4211-A554-9255CA19335B}"/>
          </ac:graphicFrameMkLst>
        </pc:graphicFrameChg>
      </pc:sldChg>
      <pc:sldChg chg="delSp modSp mod">
        <pc:chgData name="Zoladz, Miroslaw (Nokia - PL/Krakow)" userId="bee5199c-19a2-4965-b4a1-0f09bf4e1b4f" providerId="ADAL" clId="{A13C852E-10BE-475A-826D-20D1ED91145D}" dt="2022-09-12T13:23:56.155" v="2137" actId="115"/>
        <pc:sldMkLst>
          <pc:docMk/>
          <pc:sldMk cId="731944288" sldId="297"/>
        </pc:sldMkLst>
        <pc:spChg chg="mod">
          <ac:chgData name="Zoladz, Miroslaw (Nokia - PL/Krakow)" userId="bee5199c-19a2-4965-b4a1-0f09bf4e1b4f" providerId="ADAL" clId="{A13C852E-10BE-475A-826D-20D1ED91145D}" dt="2022-09-12T13:23:56.155" v="2137" actId="115"/>
          <ac:spMkLst>
            <pc:docMk/>
            <pc:sldMk cId="731944288" sldId="297"/>
            <ac:spMk id="11" creationId="{A88E0EAA-6848-4145-B485-5248A9E8F8C4}"/>
          </ac:spMkLst>
        </pc:spChg>
        <pc:spChg chg="mod">
          <ac:chgData name="Zoladz, Miroslaw (Nokia - PL/Krakow)" userId="bee5199c-19a2-4965-b4a1-0f09bf4e1b4f" providerId="ADAL" clId="{A13C852E-10BE-475A-826D-20D1ED91145D}" dt="2022-09-12T13:10:40.044" v="2121" actId="20577"/>
          <ac:spMkLst>
            <pc:docMk/>
            <pc:sldMk cId="731944288" sldId="297"/>
            <ac:spMk id="22" creationId="{D395D6AF-F65D-4911-8CC0-2E8953A1CCD3}"/>
          </ac:spMkLst>
        </pc:spChg>
        <pc:spChg chg="mod">
          <ac:chgData name="Zoladz, Miroslaw (Nokia - PL/Krakow)" userId="bee5199c-19a2-4965-b4a1-0f09bf4e1b4f" providerId="ADAL" clId="{A13C852E-10BE-475A-826D-20D1ED91145D}" dt="2022-09-12T13:10:59.252" v="2136" actId="1036"/>
          <ac:spMkLst>
            <pc:docMk/>
            <pc:sldMk cId="731944288" sldId="297"/>
            <ac:spMk id="27" creationId="{9386ADCF-423D-4C9D-8407-E1F2FEE97CAF}"/>
          </ac:spMkLst>
        </pc:spChg>
        <pc:spChg chg="del mod">
          <ac:chgData name="Zoladz, Miroslaw (Nokia - PL/Krakow)" userId="bee5199c-19a2-4965-b4a1-0f09bf4e1b4f" providerId="ADAL" clId="{A13C852E-10BE-475A-826D-20D1ED91145D}" dt="2022-09-08T13:49:51.581" v="969" actId="478"/>
          <ac:spMkLst>
            <pc:docMk/>
            <pc:sldMk cId="731944288" sldId="297"/>
            <ac:spMk id="31" creationId="{83824091-9130-4FFE-90E9-870EF9B70AE6}"/>
          </ac:spMkLst>
        </pc:spChg>
        <pc:graphicFrameChg chg="mod modGraphic">
          <ac:chgData name="Zoladz, Miroslaw (Nokia - PL/Krakow)" userId="bee5199c-19a2-4965-b4a1-0f09bf4e1b4f" providerId="ADAL" clId="{A13C852E-10BE-475A-826D-20D1ED91145D}" dt="2022-09-12T13:10:54.821" v="2123" actId="1076"/>
          <ac:graphicFrameMkLst>
            <pc:docMk/>
            <pc:sldMk cId="731944288" sldId="297"/>
            <ac:graphicFrameMk id="7" creationId="{A0167C6C-9055-4640-B62B-5C4C8D119280}"/>
          </ac:graphicFrameMkLst>
        </pc:graphicFrameChg>
        <pc:graphicFrameChg chg="mod modGraphic">
          <ac:chgData name="Zoladz, Miroslaw (Nokia - PL/Krakow)" userId="bee5199c-19a2-4965-b4a1-0f09bf4e1b4f" providerId="ADAL" clId="{A13C852E-10BE-475A-826D-20D1ED91145D}" dt="2022-09-12T13:10:54.821" v="2123" actId="1076"/>
          <ac:graphicFrameMkLst>
            <pc:docMk/>
            <pc:sldMk cId="731944288" sldId="297"/>
            <ac:graphicFrameMk id="32" creationId="{48F875A0-F437-4EC6-ABAF-704625B412FE}"/>
          </ac:graphicFrameMkLst>
        </pc:graphicFrameChg>
        <pc:picChg chg="mod">
          <ac:chgData name="Zoladz, Miroslaw (Nokia - PL/Krakow)" userId="bee5199c-19a2-4965-b4a1-0f09bf4e1b4f" providerId="ADAL" clId="{A13C852E-10BE-475A-826D-20D1ED91145D}" dt="2022-09-12T13:10:44.507" v="2122" actId="1076"/>
          <ac:picMkLst>
            <pc:docMk/>
            <pc:sldMk cId="731944288" sldId="297"/>
            <ac:picMk id="4" creationId="{02A14C33-FDA6-4E48-BC70-AD2F436D5DC8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2T14:37:10.817" v="2217" actId="171"/>
        <pc:sldMkLst>
          <pc:docMk/>
          <pc:sldMk cId="794630937" sldId="298"/>
        </pc:sldMkLst>
        <pc:spChg chg="mod">
          <ac:chgData name="Zoladz, Miroslaw (Nokia - PL/Krakow)" userId="bee5199c-19a2-4965-b4a1-0f09bf4e1b4f" providerId="ADAL" clId="{A13C852E-10BE-475A-826D-20D1ED91145D}" dt="2022-09-09T09:11:35.798" v="1052" actId="1035"/>
          <ac:spMkLst>
            <pc:docMk/>
            <pc:sldMk cId="794630937" sldId="298"/>
            <ac:spMk id="18" creationId="{2DDF02F4-249B-4234-AE14-3C74FE23A6E2}"/>
          </ac:spMkLst>
        </pc:spChg>
        <pc:spChg chg="mod">
          <ac:chgData name="Zoladz, Miroslaw (Nokia - PL/Krakow)" userId="bee5199c-19a2-4965-b4a1-0f09bf4e1b4f" providerId="ADAL" clId="{A13C852E-10BE-475A-826D-20D1ED91145D}" dt="2022-09-09T09:12:29.071" v="1082" actId="1076"/>
          <ac:spMkLst>
            <pc:docMk/>
            <pc:sldMk cId="794630937" sldId="298"/>
            <ac:spMk id="20" creationId="{9A07C13C-5480-4AA0-A810-725476499C3F}"/>
          </ac:spMkLst>
        </pc:spChg>
        <pc:picChg chg="add del mod">
          <ac:chgData name="Zoladz, Miroslaw (Nokia - PL/Krakow)" userId="bee5199c-19a2-4965-b4a1-0f09bf4e1b4f" providerId="ADAL" clId="{A13C852E-10BE-475A-826D-20D1ED91145D}" dt="2022-09-09T09:12:21.736" v="1078" actId="478"/>
          <ac:picMkLst>
            <pc:docMk/>
            <pc:sldMk cId="794630937" sldId="298"/>
            <ac:picMk id="4" creationId="{476E3A47-1C83-4BFC-86D9-C1598112F72D}"/>
          </ac:picMkLst>
        </pc:picChg>
        <pc:picChg chg="add mod ord">
          <ac:chgData name="Zoladz, Miroslaw (Nokia - PL/Krakow)" userId="bee5199c-19a2-4965-b4a1-0f09bf4e1b4f" providerId="ADAL" clId="{A13C852E-10BE-475A-826D-20D1ED91145D}" dt="2022-09-12T14:37:10.817" v="2217" actId="171"/>
          <ac:picMkLst>
            <pc:docMk/>
            <pc:sldMk cId="794630937" sldId="298"/>
            <ac:picMk id="4" creationId="{699D94B6-E7FD-4708-B678-BED7433A1AE6}"/>
          </ac:picMkLst>
        </pc:picChg>
        <pc:picChg chg="del">
          <ac:chgData name="Zoladz, Miroslaw (Nokia - PL/Krakow)" userId="bee5199c-19a2-4965-b4a1-0f09bf4e1b4f" providerId="ADAL" clId="{A13C852E-10BE-475A-826D-20D1ED91145D}" dt="2022-09-09T09:11:24.201" v="1028" actId="478"/>
          <ac:picMkLst>
            <pc:docMk/>
            <pc:sldMk cId="794630937" sldId="298"/>
            <ac:picMk id="5" creationId="{443F698B-9359-40E4-B010-A6617E2363D2}"/>
          </ac:picMkLst>
        </pc:picChg>
        <pc:picChg chg="add del mod">
          <ac:chgData name="Zoladz, Miroslaw (Nokia - PL/Krakow)" userId="bee5199c-19a2-4965-b4a1-0f09bf4e1b4f" providerId="ADAL" clId="{A13C852E-10BE-475A-826D-20D1ED91145D}" dt="2022-09-12T14:36:57.810" v="2212" actId="478"/>
          <ac:picMkLst>
            <pc:docMk/>
            <pc:sldMk cId="794630937" sldId="298"/>
            <ac:picMk id="7" creationId="{5A555131-1CBF-411B-9852-1156ED4B6753}"/>
          </ac:picMkLst>
        </pc:picChg>
        <pc:picChg chg="mod ord">
          <ac:chgData name="Zoladz, Miroslaw (Nokia - PL/Krakow)" userId="bee5199c-19a2-4965-b4a1-0f09bf4e1b4f" providerId="ADAL" clId="{A13C852E-10BE-475A-826D-20D1ED91145D}" dt="2022-09-09T09:12:37.563" v="1085" actId="166"/>
          <ac:picMkLst>
            <pc:docMk/>
            <pc:sldMk cId="794630937" sldId="298"/>
            <ac:picMk id="27" creationId="{4B0CDA3C-6538-49B4-B9E8-B9576431F195}"/>
          </ac:picMkLst>
        </pc:picChg>
        <pc:cxnChg chg="mod">
          <ac:chgData name="Zoladz, Miroslaw (Nokia - PL/Krakow)" userId="bee5199c-19a2-4965-b4a1-0f09bf4e1b4f" providerId="ADAL" clId="{A13C852E-10BE-475A-826D-20D1ED91145D}" dt="2022-09-09T09:11:39.564" v="1072" actId="1036"/>
          <ac:cxnSpMkLst>
            <pc:docMk/>
            <pc:sldMk cId="794630937" sldId="298"/>
            <ac:cxnSpMk id="17" creationId="{28E7B4A9-DD67-436B-8F3C-541D146B7566}"/>
          </ac:cxnSpMkLst>
        </pc:cxnChg>
      </pc:sldChg>
      <pc:sldChg chg="modSp mod">
        <pc:chgData name="Zoladz, Miroslaw (Nokia - PL/Krakow)" userId="bee5199c-19a2-4965-b4a1-0f09bf4e1b4f" providerId="ADAL" clId="{A13C852E-10BE-475A-826D-20D1ED91145D}" dt="2022-09-09T09:04:18.350" v="1027" actId="20577"/>
        <pc:sldMkLst>
          <pc:docMk/>
          <pc:sldMk cId="3971663562" sldId="299"/>
        </pc:sldMkLst>
        <pc:spChg chg="mod">
          <ac:chgData name="Zoladz, Miroslaw (Nokia - PL/Krakow)" userId="bee5199c-19a2-4965-b4a1-0f09bf4e1b4f" providerId="ADAL" clId="{A13C852E-10BE-475A-826D-20D1ED91145D}" dt="2022-09-09T09:04:18.350" v="1027" actId="20577"/>
          <ac:spMkLst>
            <pc:docMk/>
            <pc:sldMk cId="3971663562" sldId="299"/>
            <ac:spMk id="13" creationId="{7A8A5322-8C53-4F2E-A977-552698CF5B51}"/>
          </ac:spMkLst>
        </pc:spChg>
      </pc:sldChg>
      <pc:sldChg chg="addSp modSp mod">
        <pc:chgData name="Zoladz, Miroslaw (Nokia - PL/Krakow)" userId="bee5199c-19a2-4965-b4a1-0f09bf4e1b4f" providerId="ADAL" clId="{A13C852E-10BE-475A-826D-20D1ED91145D}" dt="2022-09-09T12:05:35.716" v="1281" actId="207"/>
        <pc:sldMkLst>
          <pc:docMk/>
          <pc:sldMk cId="237727235" sldId="302"/>
        </pc:sldMkLst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0" creationId="{F23FA8FC-EBF2-4B4D-BE7E-3723AC360C2B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3" creationId="{DFAAD589-728C-4C73-8406-C1B5A5AC6ABB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4" creationId="{AA962ABF-90F4-403B-A400-E7CDC450584C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5" creationId="{CC63FCBF-C481-4C03-B288-416B5C483888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6" creationId="{5D9B510E-0D5E-42D3-9423-77567B52C289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30" creationId="{2B6F31A6-7172-4453-ADFE-6147977CE86D}"/>
          </ac:spMkLst>
        </pc:spChg>
        <pc:spChg chg="add mod">
          <ac:chgData name="Zoladz, Miroslaw (Nokia - PL/Krakow)" userId="bee5199c-19a2-4965-b4a1-0f09bf4e1b4f" providerId="ADAL" clId="{A13C852E-10BE-475A-826D-20D1ED91145D}" dt="2022-09-09T12:05:35.716" v="1281" actId="207"/>
          <ac:spMkLst>
            <pc:docMk/>
            <pc:sldMk cId="237727235" sldId="302"/>
            <ac:spMk id="31" creationId="{E27792C6-03A9-4779-A1FC-84D9355D1850}"/>
          </ac:spMkLst>
        </pc:spChg>
        <pc:grpChg chg="mod">
          <ac:chgData name="Zoladz, Miroslaw (Nokia - PL/Krakow)" userId="bee5199c-19a2-4965-b4a1-0f09bf4e1b4f" providerId="ADAL" clId="{A13C852E-10BE-475A-826D-20D1ED91145D}" dt="2022-09-09T12:03:06.281" v="1176" actId="1038"/>
          <ac:grpSpMkLst>
            <pc:docMk/>
            <pc:sldMk cId="237727235" sldId="302"/>
            <ac:grpSpMk id="17" creationId="{6D7DD9A1-DA60-4E90-80B7-9FADB2E68894}"/>
          </ac:grpSpMkLst>
        </pc:grpChg>
        <pc:picChg chg="mod">
          <ac:chgData name="Zoladz, Miroslaw (Nokia - PL/Krakow)" userId="bee5199c-19a2-4965-b4a1-0f09bf4e1b4f" providerId="ADAL" clId="{A13C852E-10BE-475A-826D-20D1ED91145D}" dt="2022-09-09T12:03:06.281" v="1176" actId="1038"/>
          <ac:picMkLst>
            <pc:docMk/>
            <pc:sldMk cId="237727235" sldId="302"/>
            <ac:picMk id="5" creationId="{BB48E58F-9058-4FBE-8CC9-FA387AA574A6}"/>
          </ac:picMkLst>
        </pc:picChg>
        <pc:picChg chg="mod">
          <ac:chgData name="Zoladz, Miroslaw (Nokia - PL/Krakow)" userId="bee5199c-19a2-4965-b4a1-0f09bf4e1b4f" providerId="ADAL" clId="{A13C852E-10BE-475A-826D-20D1ED91145D}" dt="2022-09-09T12:03:06.281" v="1176" actId="1038"/>
          <ac:picMkLst>
            <pc:docMk/>
            <pc:sldMk cId="237727235" sldId="302"/>
            <ac:picMk id="18" creationId="{6A238F57-338A-42DB-9EB7-6161CB6AC07B}"/>
          </ac:picMkLst>
        </pc:picChg>
        <pc:cxnChg chg="add">
          <ac:chgData name="Zoladz, Miroslaw (Nokia - PL/Krakow)" userId="bee5199c-19a2-4965-b4a1-0f09bf4e1b4f" providerId="ADAL" clId="{A13C852E-10BE-475A-826D-20D1ED91145D}" dt="2022-09-09T12:03:43.348" v="1177" actId="11529"/>
          <ac:cxnSpMkLst>
            <pc:docMk/>
            <pc:sldMk cId="237727235" sldId="302"/>
            <ac:cxnSpMk id="7" creationId="{541574CD-6B7B-4661-AF00-B9B0E301B0E2}"/>
          </ac:cxnSpMkLst>
        </pc:cxnChg>
        <pc:cxnChg chg="add mod">
          <ac:chgData name="Zoladz, Miroslaw (Nokia - PL/Krakow)" userId="bee5199c-19a2-4965-b4a1-0f09bf4e1b4f" providerId="ADAL" clId="{A13C852E-10BE-475A-826D-20D1ED91145D}" dt="2022-09-09T12:03:52.290" v="1180" actId="14100"/>
          <ac:cxnSpMkLst>
            <pc:docMk/>
            <pc:sldMk cId="237727235" sldId="302"/>
            <ac:cxnSpMk id="28" creationId="{88CF767F-9ABF-4F50-852A-2C56AE203002}"/>
          </ac:cxnSpMkLst>
        </pc:cxnChg>
        <pc:cxnChg chg="add mod">
          <ac:chgData name="Zoladz, Miroslaw (Nokia - PL/Krakow)" userId="bee5199c-19a2-4965-b4a1-0f09bf4e1b4f" providerId="ADAL" clId="{A13C852E-10BE-475A-826D-20D1ED91145D}" dt="2022-09-09T12:04:14.814" v="1184" actId="14100"/>
          <ac:cxnSpMkLst>
            <pc:docMk/>
            <pc:sldMk cId="237727235" sldId="302"/>
            <ac:cxnSpMk id="29" creationId="{CD7F013B-691B-4916-B747-390FC5C68230}"/>
          </ac:cxnSpMkLst>
        </pc:cxnChg>
      </pc:sldChg>
      <pc:sldChg chg="addSp delSp modSp mod">
        <pc:chgData name="Zoladz, Miroslaw (Nokia - PL/Krakow)" userId="bee5199c-19a2-4965-b4a1-0f09bf4e1b4f" providerId="ADAL" clId="{A13C852E-10BE-475A-826D-20D1ED91145D}" dt="2022-09-09T12:26:28.099" v="1430" actId="20577"/>
        <pc:sldMkLst>
          <pc:docMk/>
          <pc:sldMk cId="2981500827" sldId="303"/>
        </pc:sldMkLst>
        <pc:spChg chg="del mod topLvl">
          <ac:chgData name="Zoladz, Miroslaw (Nokia - PL/Krakow)" userId="bee5199c-19a2-4965-b4a1-0f09bf4e1b4f" providerId="ADAL" clId="{A13C852E-10BE-475A-826D-20D1ED91145D}" dt="2022-09-09T12:18:58.399" v="1345" actId="478"/>
          <ac:spMkLst>
            <pc:docMk/>
            <pc:sldMk cId="2981500827" sldId="303"/>
            <ac:spMk id="13" creationId="{CF2AFF20-1980-4733-9FCD-5E0AC17D24E5}"/>
          </ac:spMkLst>
        </pc:spChg>
        <pc:spChg chg="del mod topLvl">
          <ac:chgData name="Zoladz, Miroslaw (Nokia - PL/Krakow)" userId="bee5199c-19a2-4965-b4a1-0f09bf4e1b4f" providerId="ADAL" clId="{A13C852E-10BE-475A-826D-20D1ED91145D}" dt="2022-09-09T12:19:00.626" v="1346" actId="478"/>
          <ac:spMkLst>
            <pc:docMk/>
            <pc:sldMk cId="2981500827" sldId="303"/>
            <ac:spMk id="14" creationId="{EFDA14CD-23C6-43AF-BAF7-25533B1498B2}"/>
          </ac:spMkLst>
        </pc:spChg>
        <pc:spChg chg="mod">
          <ac:chgData name="Zoladz, Miroslaw (Nokia - PL/Krakow)" userId="bee5199c-19a2-4965-b4a1-0f09bf4e1b4f" providerId="ADAL" clId="{A13C852E-10BE-475A-826D-20D1ED91145D}" dt="2022-09-09T12:26:28.099" v="1430" actId="20577"/>
          <ac:spMkLst>
            <pc:docMk/>
            <pc:sldMk cId="2981500827" sldId="303"/>
            <ac:spMk id="27" creationId="{874196B1-498A-4C72-84FF-D9E863DECAC0}"/>
          </ac:spMkLst>
        </pc:spChg>
        <pc:grpChg chg="del mod topLvl">
          <ac:chgData name="Zoladz, Miroslaw (Nokia - PL/Krakow)" userId="bee5199c-19a2-4965-b4a1-0f09bf4e1b4f" providerId="ADAL" clId="{A13C852E-10BE-475A-826D-20D1ED91145D}" dt="2022-09-09T12:18:47.939" v="1342" actId="165"/>
          <ac:grpSpMkLst>
            <pc:docMk/>
            <pc:sldMk cId="2981500827" sldId="303"/>
            <ac:grpSpMk id="2" creationId="{C1E0BF79-A540-42C4-B42D-0E69892B601F}"/>
          </ac:grpSpMkLst>
        </pc:grpChg>
        <pc:grpChg chg="del">
          <ac:chgData name="Zoladz, Miroslaw (Nokia - PL/Krakow)" userId="bee5199c-19a2-4965-b4a1-0f09bf4e1b4f" providerId="ADAL" clId="{A13C852E-10BE-475A-826D-20D1ED91145D}" dt="2022-09-09T12:18:43.353" v="1341" actId="165"/>
          <ac:grpSpMkLst>
            <pc:docMk/>
            <pc:sldMk cId="2981500827" sldId="303"/>
            <ac:grpSpMk id="4" creationId="{23466831-B20A-4F32-A134-DFA46837513B}"/>
          </ac:grpSpMkLst>
        </pc:grpChg>
        <pc:grpChg chg="add mod">
          <ac:chgData name="Zoladz, Miroslaw (Nokia - PL/Krakow)" userId="bee5199c-19a2-4965-b4a1-0f09bf4e1b4f" providerId="ADAL" clId="{A13C852E-10BE-475A-826D-20D1ED91145D}" dt="2022-09-09T12:18:52.834" v="1344" actId="338"/>
          <ac:grpSpMkLst>
            <pc:docMk/>
            <pc:sldMk cId="2981500827" sldId="303"/>
            <ac:grpSpMk id="7" creationId="{92C028CB-5284-46ED-904C-27F38A49B079}"/>
          </ac:grpSpMkLst>
        </pc:grpChg>
        <pc:picChg chg="add del mod">
          <ac:chgData name="Zoladz, Miroslaw (Nokia - PL/Krakow)" userId="bee5199c-19a2-4965-b4a1-0f09bf4e1b4f" providerId="ADAL" clId="{A13C852E-10BE-475A-826D-20D1ED91145D}" dt="2022-09-09T12:24:34.194" v="1385" actId="478"/>
          <ac:picMkLst>
            <pc:docMk/>
            <pc:sldMk cId="2981500827" sldId="303"/>
            <ac:picMk id="6" creationId="{323BBE12-0108-47C5-886A-8F5F6476E5FF}"/>
          </ac:picMkLst>
        </pc:picChg>
        <pc:picChg chg="del mod topLvl">
          <ac:chgData name="Zoladz, Miroslaw (Nokia - PL/Krakow)" userId="bee5199c-19a2-4965-b4a1-0f09bf4e1b4f" providerId="ADAL" clId="{A13C852E-10BE-475A-826D-20D1ED91145D}" dt="2022-09-09T12:19:38.406" v="1347" actId="478"/>
          <ac:picMkLst>
            <pc:docMk/>
            <pc:sldMk cId="2981500827" sldId="303"/>
            <ac:picMk id="8" creationId="{12FA13EA-C96E-4130-8D9D-26667B46652E}"/>
          </ac:picMkLst>
        </pc:picChg>
        <pc:picChg chg="del">
          <ac:chgData name="Zoladz, Miroslaw (Nokia - PL/Krakow)" userId="bee5199c-19a2-4965-b4a1-0f09bf4e1b4f" providerId="ADAL" clId="{A13C852E-10BE-475A-826D-20D1ED91145D}" dt="2022-09-09T12:17:43.400" v="1282" actId="478"/>
          <ac:picMkLst>
            <pc:docMk/>
            <pc:sldMk cId="2981500827" sldId="303"/>
            <ac:picMk id="9" creationId="{1BF98E15-83F6-4AFD-AC35-A57B2940B582}"/>
          </ac:picMkLst>
        </pc:picChg>
        <pc:picChg chg="add mod">
          <ac:chgData name="Zoladz, Miroslaw (Nokia - PL/Krakow)" userId="bee5199c-19a2-4965-b4a1-0f09bf4e1b4f" providerId="ADAL" clId="{A13C852E-10BE-475A-826D-20D1ED91145D}" dt="2022-09-09T12:23:48.286" v="1359" actId="14100"/>
          <ac:picMkLst>
            <pc:docMk/>
            <pc:sldMk cId="2981500827" sldId="303"/>
            <ac:picMk id="15" creationId="{D1A4720E-93D8-48EC-A4D3-B8A6ACAFAEAA}"/>
          </ac:picMkLst>
        </pc:picChg>
        <pc:picChg chg="add mod">
          <ac:chgData name="Zoladz, Miroslaw (Nokia - PL/Krakow)" userId="bee5199c-19a2-4965-b4a1-0f09bf4e1b4f" providerId="ADAL" clId="{A13C852E-10BE-475A-826D-20D1ED91145D}" dt="2022-09-09T12:23:53.873" v="1368" actId="1036"/>
          <ac:picMkLst>
            <pc:docMk/>
            <pc:sldMk cId="2981500827" sldId="303"/>
            <ac:picMk id="17" creationId="{44447380-F5BF-4E59-BC1D-CE15DD88DA6B}"/>
          </ac:picMkLst>
        </pc:picChg>
        <pc:picChg chg="add mod">
          <ac:chgData name="Zoladz, Miroslaw (Nokia - PL/Krakow)" userId="bee5199c-19a2-4965-b4a1-0f09bf4e1b4f" providerId="ADAL" clId="{A13C852E-10BE-475A-826D-20D1ED91145D}" dt="2022-09-09T12:24:38.056" v="1387" actId="1076"/>
          <ac:picMkLst>
            <pc:docMk/>
            <pc:sldMk cId="2981500827" sldId="303"/>
            <ac:picMk id="19" creationId="{D1934886-0A78-44C0-A558-A734FAA83877}"/>
          </ac:picMkLst>
        </pc:picChg>
        <pc:picChg chg="del mod topLvl">
          <ac:chgData name="Zoladz, Miroslaw (Nokia - PL/Krakow)" userId="bee5199c-19a2-4965-b4a1-0f09bf4e1b4f" providerId="ADAL" clId="{A13C852E-10BE-475A-826D-20D1ED91145D}" dt="2022-09-09T12:23:24.332" v="1355" actId="478"/>
          <ac:picMkLst>
            <pc:docMk/>
            <pc:sldMk cId="2981500827" sldId="303"/>
            <ac:picMk id="21" creationId="{18C6181D-BAEA-4A35-BBBC-C1CAEBB83B4D}"/>
          </ac:picMkLst>
        </pc:picChg>
        <pc:cxnChg chg="mod ord topLvl">
          <ac:chgData name="Zoladz, Miroslaw (Nokia - PL/Krakow)" userId="bee5199c-19a2-4965-b4a1-0f09bf4e1b4f" providerId="ADAL" clId="{A13C852E-10BE-475A-826D-20D1ED91145D}" dt="2022-09-09T12:24:10.244" v="1384" actId="1037"/>
          <ac:cxnSpMkLst>
            <pc:docMk/>
            <pc:sldMk cId="2981500827" sldId="303"/>
            <ac:cxnSpMk id="29" creationId="{1EBE1196-5376-4EFE-929D-A910E15D4E50}"/>
          </ac:cxnSpMkLst>
        </pc:cxnChg>
      </pc:sldChg>
      <pc:sldChg chg="modSp mod">
        <pc:chgData name="Zoladz, Miroslaw (Nokia - PL/Krakow)" userId="bee5199c-19a2-4965-b4a1-0f09bf4e1b4f" providerId="ADAL" clId="{A13C852E-10BE-475A-826D-20D1ED91145D}" dt="2022-09-09T12:32:54.461" v="1577" actId="20577"/>
        <pc:sldMkLst>
          <pc:docMk/>
          <pc:sldMk cId="2708925140" sldId="305"/>
        </pc:sldMkLst>
        <pc:spChg chg="mod">
          <ac:chgData name="Zoladz, Miroslaw (Nokia - PL/Krakow)" userId="bee5199c-19a2-4965-b4a1-0f09bf4e1b4f" providerId="ADAL" clId="{A13C852E-10BE-475A-826D-20D1ED91145D}" dt="2022-09-09T12:29:20.596" v="1535" actId="1035"/>
          <ac:spMkLst>
            <pc:docMk/>
            <pc:sldMk cId="2708925140" sldId="305"/>
            <ac:spMk id="2" creationId="{85D50519-9AD8-437E-907D-D3504A61CC2A}"/>
          </ac:spMkLst>
        </pc:spChg>
        <pc:spChg chg="mod">
          <ac:chgData name="Zoladz, Miroslaw (Nokia - PL/Krakow)" userId="bee5199c-19a2-4965-b4a1-0f09bf4e1b4f" providerId="ADAL" clId="{A13C852E-10BE-475A-826D-20D1ED91145D}" dt="2022-09-09T12:32:54.461" v="1577" actId="20577"/>
          <ac:spMkLst>
            <pc:docMk/>
            <pc:sldMk cId="2708925140" sldId="305"/>
            <ac:spMk id="27" creationId="{874196B1-498A-4C72-84FF-D9E863DECAC0}"/>
          </ac:spMkLst>
        </pc:spChg>
        <pc:grpChg chg="mod">
          <ac:chgData name="Zoladz, Miroslaw (Nokia - PL/Krakow)" userId="bee5199c-19a2-4965-b4a1-0f09bf4e1b4f" providerId="ADAL" clId="{A13C852E-10BE-475A-826D-20D1ED91145D}" dt="2022-09-09T12:29:25.592" v="1574" actId="1035"/>
          <ac:grpSpMkLst>
            <pc:docMk/>
            <pc:sldMk cId="2708925140" sldId="305"/>
            <ac:grpSpMk id="7" creationId="{F16E1417-45CE-47A5-9FC9-1E7B8D1FCABE}"/>
          </ac:grpSpMkLst>
        </pc:grpChg>
        <pc:picChg chg="mod">
          <ac:chgData name="Zoladz, Miroslaw (Nokia - PL/Krakow)" userId="bee5199c-19a2-4965-b4a1-0f09bf4e1b4f" providerId="ADAL" clId="{A13C852E-10BE-475A-826D-20D1ED91145D}" dt="2022-09-09T12:28:55.873" v="1507" actId="1036"/>
          <ac:picMkLst>
            <pc:docMk/>
            <pc:sldMk cId="2708925140" sldId="305"/>
            <ac:picMk id="6" creationId="{14135581-8FAC-4844-8546-F188CDDB09A2}"/>
          </ac:picMkLst>
        </pc:picChg>
        <pc:picChg chg="mod">
          <ac:chgData name="Zoladz, Miroslaw (Nokia - PL/Krakow)" userId="bee5199c-19a2-4965-b4a1-0f09bf4e1b4f" providerId="ADAL" clId="{A13C852E-10BE-475A-826D-20D1ED91145D}" dt="2022-09-09T12:29:33.588" v="1575" actId="1076"/>
          <ac:picMkLst>
            <pc:docMk/>
            <pc:sldMk cId="2708925140" sldId="305"/>
            <ac:picMk id="13" creationId="{4FB2048F-5B71-488C-9B58-5D21BB5758FC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11:38:54.495" v="3684" actId="478"/>
        <pc:sldMkLst>
          <pc:docMk/>
          <pc:sldMk cId="2821091913" sldId="308"/>
        </pc:sldMkLst>
        <pc:spChg chg="mod">
          <ac:chgData name="Zoladz, Miroslaw (Nokia - PL/Krakow)" userId="bee5199c-19a2-4965-b4a1-0f09bf4e1b4f" providerId="ADAL" clId="{A13C852E-10BE-475A-826D-20D1ED91145D}" dt="2022-09-15T11:38:37.796" v="3683" actId="14100"/>
          <ac:spMkLst>
            <pc:docMk/>
            <pc:sldMk cId="2821091913" sldId="308"/>
            <ac:spMk id="18" creationId="{623FE0E6-C94F-42A0-ADF8-BBE44B630946}"/>
          </ac:spMkLst>
        </pc:spChg>
        <pc:spChg chg="del">
          <ac:chgData name="Zoladz, Miroslaw (Nokia - PL/Krakow)" userId="bee5199c-19a2-4965-b4a1-0f09bf4e1b4f" providerId="ADAL" clId="{A13C852E-10BE-475A-826D-20D1ED91145D}" dt="2022-09-15T11:38:54.495" v="3684" actId="478"/>
          <ac:spMkLst>
            <pc:docMk/>
            <pc:sldMk cId="2821091913" sldId="308"/>
            <ac:spMk id="19" creationId="{DC7258E0-261A-4A18-88B1-6ADECDD6ACBE}"/>
          </ac:spMkLst>
        </pc:spChg>
        <pc:spChg chg="add mod">
          <ac:chgData name="Zoladz, Miroslaw (Nokia - PL/Krakow)" userId="bee5199c-19a2-4965-b4a1-0f09bf4e1b4f" providerId="ADAL" clId="{A13C852E-10BE-475A-826D-20D1ED91145D}" dt="2022-09-15T11:37:05.804" v="3649" actId="1076"/>
          <ac:spMkLst>
            <pc:docMk/>
            <pc:sldMk cId="2821091913" sldId="308"/>
            <ac:spMk id="23" creationId="{6877C377-C89F-47F6-8032-F35CDC08F2A1}"/>
          </ac:spMkLst>
        </pc:spChg>
        <pc:spChg chg="add mod">
          <ac:chgData name="Zoladz, Miroslaw (Nokia - PL/Krakow)" userId="bee5199c-19a2-4965-b4a1-0f09bf4e1b4f" providerId="ADAL" clId="{A13C852E-10BE-475A-826D-20D1ED91145D}" dt="2022-09-15T11:37:35.026" v="3664" actId="14100"/>
          <ac:spMkLst>
            <pc:docMk/>
            <pc:sldMk cId="2821091913" sldId="308"/>
            <ac:spMk id="24" creationId="{5FEED27D-4EA6-4D11-9D46-6312365C16CD}"/>
          </ac:spMkLst>
        </pc:spChg>
        <pc:spChg chg="mod">
          <ac:chgData name="Zoladz, Miroslaw (Nokia - PL/Krakow)" userId="bee5199c-19a2-4965-b4a1-0f09bf4e1b4f" providerId="ADAL" clId="{A13C852E-10BE-475A-826D-20D1ED91145D}" dt="2022-09-09T13:21:02.262" v="1790" actId="20577"/>
          <ac:spMkLst>
            <pc:docMk/>
            <pc:sldMk cId="2821091913" sldId="308"/>
            <ac:spMk id="27" creationId="{874196B1-498A-4C72-84FF-D9E863DECAC0}"/>
          </ac:spMkLst>
        </pc:spChg>
        <pc:picChg chg="mod">
          <ac:chgData name="Zoladz, Miroslaw (Nokia - PL/Krakow)" userId="bee5199c-19a2-4965-b4a1-0f09bf4e1b4f" providerId="ADAL" clId="{A13C852E-10BE-475A-826D-20D1ED91145D}" dt="2022-09-15T11:36:24.777" v="3645" actId="1035"/>
          <ac:picMkLst>
            <pc:docMk/>
            <pc:sldMk cId="2821091913" sldId="308"/>
            <ac:picMk id="3" creationId="{004D136D-59FA-43C8-89E2-37B5B7D945AC}"/>
          </ac:picMkLst>
        </pc:picChg>
        <pc:picChg chg="mod">
          <ac:chgData name="Zoladz, Miroslaw (Nokia - PL/Krakow)" userId="bee5199c-19a2-4965-b4a1-0f09bf4e1b4f" providerId="ADAL" clId="{A13C852E-10BE-475A-826D-20D1ED91145D}" dt="2022-09-15T11:36:24.777" v="3645" actId="1035"/>
          <ac:picMkLst>
            <pc:docMk/>
            <pc:sldMk cId="2821091913" sldId="308"/>
            <ac:picMk id="8" creationId="{D6A85537-3C94-4AF4-AE5C-3BEE625B0497}"/>
          </ac:picMkLst>
        </pc:picChg>
      </pc:sldChg>
      <pc:sldChg chg="modSp mod">
        <pc:chgData name="Zoladz, Miroslaw (Nokia - PL/Krakow)" userId="bee5199c-19a2-4965-b4a1-0f09bf4e1b4f" providerId="ADAL" clId="{A13C852E-10BE-475A-826D-20D1ED91145D}" dt="2022-09-09T13:22:17.636" v="1821" actId="20577"/>
        <pc:sldMkLst>
          <pc:docMk/>
          <pc:sldMk cId="2256443687" sldId="312"/>
        </pc:sldMkLst>
        <pc:spChg chg="mod">
          <ac:chgData name="Zoladz, Miroslaw (Nokia - PL/Krakow)" userId="bee5199c-19a2-4965-b4a1-0f09bf4e1b4f" providerId="ADAL" clId="{A13C852E-10BE-475A-826D-20D1ED91145D}" dt="2022-09-09T13:22:17.636" v="1821" actId="20577"/>
          <ac:spMkLst>
            <pc:docMk/>
            <pc:sldMk cId="2256443687" sldId="312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6T08:35:32.506" v="3708" actId="20577"/>
        <pc:sldMkLst>
          <pc:docMk/>
          <pc:sldMk cId="895155413" sldId="315"/>
        </pc:sldMkLst>
        <pc:spChg chg="mod">
          <ac:chgData name="Zoladz, Miroslaw (Nokia - PL/Krakow)" userId="bee5199c-19a2-4965-b4a1-0f09bf4e1b4f" providerId="ADAL" clId="{A13C852E-10BE-475A-826D-20D1ED91145D}" dt="2022-09-16T08:35:32.506" v="3708" actId="20577"/>
          <ac:spMkLst>
            <pc:docMk/>
            <pc:sldMk cId="895155413" sldId="315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6T08:36:02.706" v="3715" actId="313"/>
        <pc:sldMkLst>
          <pc:docMk/>
          <pc:sldMk cId="3612074456" sldId="316"/>
        </pc:sldMkLst>
        <pc:spChg chg="mod">
          <ac:chgData name="Zoladz, Miroslaw (Nokia - PL/Krakow)" userId="bee5199c-19a2-4965-b4a1-0f09bf4e1b4f" providerId="ADAL" clId="{A13C852E-10BE-475A-826D-20D1ED91145D}" dt="2022-09-16T08:36:02.706" v="3715" actId="313"/>
          <ac:spMkLst>
            <pc:docMk/>
            <pc:sldMk cId="3612074456" sldId="316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6T08:44:34.957" v="3718" actId="20577"/>
        <pc:sldMkLst>
          <pc:docMk/>
          <pc:sldMk cId="4052951000" sldId="317"/>
        </pc:sldMkLst>
        <pc:spChg chg="mod">
          <ac:chgData name="Zoladz, Miroslaw (Nokia - PL/Krakow)" userId="bee5199c-19a2-4965-b4a1-0f09bf4e1b4f" providerId="ADAL" clId="{A13C852E-10BE-475A-826D-20D1ED91145D}" dt="2022-09-16T08:44:34.957" v="3718" actId="20577"/>
          <ac:spMkLst>
            <pc:docMk/>
            <pc:sldMk cId="4052951000" sldId="317"/>
            <ac:spMk id="14" creationId="{16D48227-4E92-455A-84B5-D69FB736BB58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09T14:02:19.942" v="2014" actId="20577"/>
        <pc:sldMkLst>
          <pc:docMk/>
          <pc:sldMk cId="2670567182" sldId="321"/>
        </pc:sldMkLst>
        <pc:spChg chg="mod">
          <ac:chgData name="Zoladz, Miroslaw (Nokia - PL/Krakow)" userId="bee5199c-19a2-4965-b4a1-0f09bf4e1b4f" providerId="ADAL" clId="{A13C852E-10BE-475A-826D-20D1ED91145D}" dt="2022-09-09T14:02:19.942" v="2014" actId="20577"/>
          <ac:spMkLst>
            <pc:docMk/>
            <pc:sldMk cId="2670567182" sldId="321"/>
            <ac:spMk id="14" creationId="{88D70462-D49F-416A-9AFD-3B699779DA71}"/>
          </ac:spMkLst>
        </pc:spChg>
        <pc:picChg chg="add mod">
          <ac:chgData name="Zoladz, Miroslaw (Nokia - PL/Krakow)" userId="bee5199c-19a2-4965-b4a1-0f09bf4e1b4f" providerId="ADAL" clId="{A13C852E-10BE-475A-826D-20D1ED91145D}" dt="2022-09-09T13:59:43.040" v="1981" actId="1076"/>
          <ac:picMkLst>
            <pc:docMk/>
            <pc:sldMk cId="2670567182" sldId="321"/>
            <ac:picMk id="6" creationId="{F94EF5A8-028E-4B0A-9448-D2338290D005}"/>
          </ac:picMkLst>
        </pc:picChg>
        <pc:picChg chg="del">
          <ac:chgData name="Zoladz, Miroslaw (Nokia - PL/Krakow)" userId="bee5199c-19a2-4965-b4a1-0f09bf4e1b4f" providerId="ADAL" clId="{A13C852E-10BE-475A-826D-20D1ED91145D}" dt="2022-09-09T13:59:38.442" v="1978" actId="478"/>
          <ac:picMkLst>
            <pc:docMk/>
            <pc:sldMk cId="2670567182" sldId="321"/>
            <ac:picMk id="10" creationId="{FDF54FE1-3A61-431A-8BEA-0C369C2C4803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09T14:09:42.903" v="2022" actId="1076"/>
        <pc:sldMkLst>
          <pc:docMk/>
          <pc:sldMk cId="395518874" sldId="324"/>
        </pc:sldMkLst>
        <pc:spChg chg="mod">
          <ac:chgData name="Zoladz, Miroslaw (Nokia - PL/Krakow)" userId="bee5199c-19a2-4965-b4a1-0f09bf4e1b4f" providerId="ADAL" clId="{A13C852E-10BE-475A-826D-20D1ED91145D}" dt="2022-09-09T14:09:42.903" v="2022" actId="1076"/>
          <ac:spMkLst>
            <pc:docMk/>
            <pc:sldMk cId="395518874" sldId="324"/>
            <ac:spMk id="9" creationId="{ADFD0378-0D3E-43B9-BFE9-B5C17B278BA4}"/>
          </ac:spMkLst>
        </pc:spChg>
        <pc:picChg chg="del">
          <ac:chgData name="Zoladz, Miroslaw (Nokia - PL/Krakow)" userId="bee5199c-19a2-4965-b4a1-0f09bf4e1b4f" providerId="ADAL" clId="{A13C852E-10BE-475A-826D-20D1ED91145D}" dt="2022-09-09T14:08:51.805" v="2015" actId="478"/>
          <ac:picMkLst>
            <pc:docMk/>
            <pc:sldMk cId="395518874" sldId="324"/>
            <ac:picMk id="4" creationId="{15B0649F-FBBF-4E1D-BFD4-8FEAAC4A83D2}"/>
          </ac:picMkLst>
        </pc:picChg>
        <pc:picChg chg="add mod modCrop">
          <ac:chgData name="Zoladz, Miroslaw (Nokia - PL/Krakow)" userId="bee5199c-19a2-4965-b4a1-0f09bf4e1b4f" providerId="ADAL" clId="{A13C852E-10BE-475A-826D-20D1ED91145D}" dt="2022-09-09T14:09:40.577" v="2021" actId="1076"/>
          <ac:picMkLst>
            <pc:docMk/>
            <pc:sldMk cId="395518874" sldId="324"/>
            <ac:picMk id="6" creationId="{5DE12373-400B-4A31-A315-D6D76CA4EA4E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11:29:26.401" v="3607" actId="948"/>
        <pc:sldMkLst>
          <pc:docMk/>
          <pc:sldMk cId="1999074894" sldId="345"/>
        </pc:sldMkLst>
        <pc:spChg chg="del mod">
          <ac:chgData name="Zoladz, Miroslaw (Nokia - PL/Krakow)" userId="bee5199c-19a2-4965-b4a1-0f09bf4e1b4f" providerId="ADAL" clId="{A13C852E-10BE-475A-826D-20D1ED91145D}" dt="2022-09-15T10:50:26.957" v="3424" actId="478"/>
          <ac:spMkLst>
            <pc:docMk/>
            <pc:sldMk cId="1999074894" sldId="345"/>
            <ac:spMk id="5" creationId="{C61F8BD5-CBF6-4B09-AD0F-E72341D154C8}"/>
          </ac:spMkLst>
        </pc:spChg>
        <pc:spChg chg="del">
          <ac:chgData name="Zoladz, Miroslaw (Nokia - PL/Krakow)" userId="bee5199c-19a2-4965-b4a1-0f09bf4e1b4f" providerId="ADAL" clId="{A13C852E-10BE-475A-826D-20D1ED91145D}" dt="2022-09-15T10:50:30.042" v="3425" actId="478"/>
          <ac:spMkLst>
            <pc:docMk/>
            <pc:sldMk cId="1999074894" sldId="345"/>
            <ac:spMk id="6" creationId="{7FFD34AC-522E-4972-886F-094B9D5CEBA0}"/>
          </ac:spMkLst>
        </pc:spChg>
        <pc:spChg chg="mod">
          <ac:chgData name="Zoladz, Miroslaw (Nokia - PL/Krakow)" userId="bee5199c-19a2-4965-b4a1-0f09bf4e1b4f" providerId="ADAL" clId="{A13C852E-10BE-475A-826D-20D1ED91145D}" dt="2022-09-15T10:50:39.045" v="3439" actId="20577"/>
          <ac:spMkLst>
            <pc:docMk/>
            <pc:sldMk cId="1999074894" sldId="345"/>
            <ac:spMk id="8" creationId="{C755435D-50F6-4854-81FB-40D60C9D5020}"/>
          </ac:spMkLst>
        </pc:spChg>
        <pc:spChg chg="add mod">
          <ac:chgData name="Zoladz, Miroslaw (Nokia - PL/Krakow)" userId="bee5199c-19a2-4965-b4a1-0f09bf4e1b4f" providerId="ADAL" clId="{A13C852E-10BE-475A-826D-20D1ED91145D}" dt="2022-09-15T11:29:26.401" v="3607" actId="948"/>
          <ac:spMkLst>
            <pc:docMk/>
            <pc:sldMk cId="1999074894" sldId="345"/>
            <ac:spMk id="10" creationId="{630043BB-32D6-4CC2-99BB-47DABD41CABC}"/>
          </ac:spMkLst>
        </pc:spChg>
      </pc:sldChg>
      <pc:sldChg chg="modSp del mod">
        <pc:chgData name="Zoladz, Miroslaw (Nokia - PL/Krakow)" userId="bee5199c-19a2-4965-b4a1-0f09bf4e1b4f" providerId="ADAL" clId="{A13C852E-10BE-475A-826D-20D1ED91145D}" dt="2022-09-19T07:21:52.409" v="3723" actId="47"/>
        <pc:sldMkLst>
          <pc:docMk/>
          <pc:sldMk cId="4166208649" sldId="348"/>
        </pc:sldMkLst>
        <pc:spChg chg="mod">
          <ac:chgData name="Zoladz, Miroslaw (Nokia - PL/Krakow)" userId="bee5199c-19a2-4965-b4a1-0f09bf4e1b4f" providerId="ADAL" clId="{A13C852E-10BE-475A-826D-20D1ED91145D}" dt="2022-09-19T07:17:46.665" v="3719" actId="6549"/>
          <ac:spMkLst>
            <pc:docMk/>
            <pc:sldMk cId="4166208649" sldId="348"/>
            <ac:spMk id="14" creationId="{BC5A6D17-7064-4B8C-9051-3C96B1D32DFB}"/>
          </ac:spMkLst>
        </pc:spChg>
      </pc:sldChg>
      <pc:sldChg chg="modSp del mod">
        <pc:chgData name="Zoladz, Miroslaw (Nokia - PL/Krakow)" userId="bee5199c-19a2-4965-b4a1-0f09bf4e1b4f" providerId="ADAL" clId="{A13C852E-10BE-475A-826D-20D1ED91145D}" dt="2022-09-19T07:18:54.460" v="3722" actId="47"/>
        <pc:sldMkLst>
          <pc:docMk/>
          <pc:sldMk cId="2004202478" sldId="349"/>
        </pc:sldMkLst>
        <pc:spChg chg="mod">
          <ac:chgData name="Zoladz, Miroslaw (Nokia - PL/Krakow)" userId="bee5199c-19a2-4965-b4a1-0f09bf4e1b4f" providerId="ADAL" clId="{A13C852E-10BE-475A-826D-20D1ED91145D}" dt="2022-09-19T07:18:44.724" v="3721" actId="6549"/>
          <ac:spMkLst>
            <pc:docMk/>
            <pc:sldMk cId="2004202478" sldId="349"/>
            <ac:spMk id="9" creationId="{A24F5A06-EC1E-4DF0-8F86-2E3067613FC5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25.058" v="3617" actId="20577"/>
        <pc:sldMkLst>
          <pc:docMk/>
          <pc:sldMk cId="1617926261" sldId="358"/>
        </pc:sldMkLst>
        <pc:spChg chg="mod">
          <ac:chgData name="Zoladz, Miroslaw (Nokia - PL/Krakow)" userId="bee5199c-19a2-4965-b4a1-0f09bf4e1b4f" providerId="ADAL" clId="{A13C852E-10BE-475A-826D-20D1ED91145D}" dt="2022-09-15T11:32:25.058" v="3617" actId="20577"/>
          <ac:spMkLst>
            <pc:docMk/>
            <pc:sldMk cId="1617926261" sldId="358"/>
            <ac:spMk id="149" creationId="{1F9DC3A5-5C50-4AD3-840F-7CCE9D8C0429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9T13:01:12.587" v="1613" actId="20577"/>
        <pc:sldMkLst>
          <pc:docMk/>
          <pc:sldMk cId="2515313015" sldId="379"/>
        </pc:sldMkLst>
        <pc:spChg chg="mod">
          <ac:chgData name="Zoladz, Miroslaw (Nokia - PL/Krakow)" userId="bee5199c-19a2-4965-b4a1-0f09bf4e1b4f" providerId="ADAL" clId="{A13C852E-10BE-475A-826D-20D1ED91145D}" dt="2022-09-09T13:01:12.587" v="1613" actId="20577"/>
          <ac:spMkLst>
            <pc:docMk/>
            <pc:sldMk cId="2515313015" sldId="379"/>
            <ac:spMk id="9" creationId="{ADFD0378-0D3E-43B9-BFE9-B5C17B278BA4}"/>
          </ac:spMkLst>
        </pc:spChg>
      </pc:sldChg>
      <pc:sldChg chg="addSp modSp mod">
        <pc:chgData name="Zoladz, Miroslaw (Nokia - PL/Krakow)" userId="bee5199c-19a2-4965-b4a1-0f09bf4e1b4f" providerId="ADAL" clId="{A13C852E-10BE-475A-826D-20D1ED91145D}" dt="2022-09-09T13:08:29.410" v="1695" actId="14100"/>
        <pc:sldMkLst>
          <pc:docMk/>
          <pc:sldMk cId="1225847018" sldId="380"/>
        </pc:sldMkLst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3" creationId="{6B601C08-2304-4478-A955-A289B725C549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5" creationId="{44E1B09F-8E63-46DA-BD9F-398E9C50F6D2}"/>
          </ac:spMkLst>
        </pc:spChg>
        <pc:spChg chg="mod">
          <ac:chgData name="Zoladz, Miroslaw (Nokia - PL/Krakow)" userId="bee5199c-19a2-4965-b4a1-0f09bf4e1b4f" providerId="ADAL" clId="{A13C852E-10BE-475A-826D-20D1ED91145D}" dt="2022-09-09T13:08:29.410" v="1695" actId="14100"/>
          <ac:spMkLst>
            <pc:docMk/>
            <pc:sldMk cId="1225847018" sldId="380"/>
            <ac:spMk id="9" creationId="{ADFD0378-0D3E-43B9-BFE9-B5C17B278BA4}"/>
          </ac:spMkLst>
        </pc:spChg>
        <pc:spChg chg="add 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14" creationId="{A84D5695-2154-4DF9-B49C-D79E0BDE03CF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15" creationId="{58EDB01A-1426-43CF-9093-228C3E17DAAA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22" creationId="{322754F1-6C68-48A0-B2B9-483FA5BF0A1A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24" creationId="{F2B09970-AD64-4C40-BBE7-4F501A5DFA80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28" creationId="{1122AF4C-A6F8-469D-87AD-50F391579F48}"/>
          </ac:spMkLst>
        </pc:spChg>
        <pc:picChg chg="mod">
          <ac:chgData name="Zoladz, Miroslaw (Nokia - PL/Krakow)" userId="bee5199c-19a2-4965-b4a1-0f09bf4e1b4f" providerId="ADAL" clId="{A13C852E-10BE-475A-826D-20D1ED91145D}" dt="2022-09-09T13:06:37.644" v="1623" actId="1036"/>
          <ac:picMkLst>
            <pc:docMk/>
            <pc:sldMk cId="1225847018" sldId="380"/>
            <ac:picMk id="4" creationId="{1E5B4B92-E1B8-4E88-969D-5383E949FEEA}"/>
          </ac:picMkLst>
        </pc:picChg>
      </pc:sldChg>
      <pc:sldChg chg="modSp mod">
        <pc:chgData name="Zoladz, Miroslaw (Nokia - PL/Krakow)" userId="bee5199c-19a2-4965-b4a1-0f09bf4e1b4f" providerId="ADAL" clId="{A13C852E-10BE-475A-826D-20D1ED91145D}" dt="2022-09-09T13:11:47.319" v="1724" actId="20577"/>
        <pc:sldMkLst>
          <pc:docMk/>
          <pc:sldMk cId="1348216966" sldId="381"/>
        </pc:sldMkLst>
        <pc:spChg chg="mod">
          <ac:chgData name="Zoladz, Miroslaw (Nokia - PL/Krakow)" userId="bee5199c-19a2-4965-b4a1-0f09bf4e1b4f" providerId="ADAL" clId="{A13C852E-10BE-475A-826D-20D1ED91145D}" dt="2022-09-09T13:11:05.310" v="1712" actId="20577"/>
          <ac:spMkLst>
            <pc:docMk/>
            <pc:sldMk cId="1348216966" sldId="381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A13C852E-10BE-475A-826D-20D1ED91145D}" dt="2022-09-09T13:11:47.319" v="1724" actId="20577"/>
          <ac:spMkLst>
            <pc:docMk/>
            <pc:sldMk cId="1348216966" sldId="381"/>
            <ac:spMk id="23" creationId="{A09F4717-E0D6-45F7-93C6-682A7F8D9576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9T13:20:09.491" v="1786" actId="6549"/>
        <pc:sldMkLst>
          <pc:docMk/>
          <pc:sldMk cId="2010303330" sldId="382"/>
        </pc:sldMkLst>
        <pc:spChg chg="mod">
          <ac:chgData name="Zoladz, Miroslaw (Nokia - PL/Krakow)" userId="bee5199c-19a2-4965-b4a1-0f09bf4e1b4f" providerId="ADAL" clId="{A13C852E-10BE-475A-826D-20D1ED91145D}" dt="2022-09-09T13:18:30.077" v="1785" actId="20577"/>
          <ac:spMkLst>
            <pc:docMk/>
            <pc:sldMk cId="2010303330" sldId="382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A13C852E-10BE-475A-826D-20D1ED91145D}" dt="2022-09-09T13:20:09.491" v="1786" actId="6549"/>
          <ac:spMkLst>
            <pc:docMk/>
            <pc:sldMk cId="2010303330" sldId="382"/>
            <ac:spMk id="31" creationId="{4AFBDC33-2A73-4241-8F75-F0AA2B56A487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20.186" v="3616" actId="20577"/>
        <pc:sldMkLst>
          <pc:docMk/>
          <pc:sldMk cId="589105611" sldId="392"/>
        </pc:sldMkLst>
        <pc:spChg chg="mod">
          <ac:chgData name="Zoladz, Miroslaw (Nokia - PL/Krakow)" userId="bee5199c-19a2-4965-b4a1-0f09bf4e1b4f" providerId="ADAL" clId="{A13C852E-10BE-475A-826D-20D1ED91145D}" dt="2022-09-15T11:32:20.186" v="3616" actId="20577"/>
          <ac:spMkLst>
            <pc:docMk/>
            <pc:sldMk cId="589105611" sldId="392"/>
            <ac:spMk id="89" creationId="{3DBD08AE-D755-4646-81B0-37D567B1097E}"/>
          </ac:spMkLst>
        </pc:spChg>
      </pc:sldChg>
      <pc:sldChg chg="delSp modSp del mod">
        <pc:chgData name="Zoladz, Miroslaw (Nokia - PL/Krakow)" userId="bee5199c-19a2-4965-b4a1-0f09bf4e1b4f" providerId="ADAL" clId="{A13C852E-10BE-475A-826D-20D1ED91145D}" dt="2022-09-19T07:18:33.401" v="3720" actId="47"/>
        <pc:sldMkLst>
          <pc:docMk/>
          <pc:sldMk cId="3742912241" sldId="395"/>
        </pc:sldMkLst>
        <pc:spChg chg="del">
          <ac:chgData name="Zoladz, Miroslaw (Nokia - PL/Krakow)" userId="bee5199c-19a2-4965-b4a1-0f09bf4e1b4f" providerId="ADAL" clId="{A13C852E-10BE-475A-826D-20D1ED91145D}" dt="2022-09-15T10:51:12.756" v="3442" actId="478"/>
          <ac:spMkLst>
            <pc:docMk/>
            <pc:sldMk cId="3742912241" sldId="395"/>
            <ac:spMk id="80" creationId="{50EB0A57-8A8A-4FAA-A7D9-4200FB2CB584}"/>
          </ac:spMkLst>
        </pc:spChg>
        <pc:spChg chg="del">
          <ac:chgData name="Zoladz, Miroslaw (Nokia - PL/Krakow)" userId="bee5199c-19a2-4965-b4a1-0f09bf4e1b4f" providerId="ADAL" clId="{A13C852E-10BE-475A-826D-20D1ED91145D}" dt="2022-09-15T10:51:11.001" v="3441" actId="478"/>
          <ac:spMkLst>
            <pc:docMk/>
            <pc:sldMk cId="3742912241" sldId="395"/>
            <ac:spMk id="84" creationId="{56039992-6088-4C8D-B6FE-CC5C27FD4347}"/>
          </ac:spMkLst>
        </pc:spChg>
        <pc:spChg chg="mod">
          <ac:chgData name="Zoladz, Miroslaw (Nokia - PL/Krakow)" userId="bee5199c-19a2-4965-b4a1-0f09bf4e1b4f" providerId="ADAL" clId="{A13C852E-10BE-475A-826D-20D1ED91145D}" dt="2022-09-15T10:51:06.928" v="3440" actId="6549"/>
          <ac:spMkLst>
            <pc:docMk/>
            <pc:sldMk cId="3742912241" sldId="395"/>
            <ac:spMk id="92" creationId="{2789A8F4-3591-49FE-BA7D-543B2AE65DE7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10.882" v="3615" actId="20577"/>
        <pc:sldMkLst>
          <pc:docMk/>
          <pc:sldMk cId="3574212506" sldId="396"/>
        </pc:sldMkLst>
        <pc:spChg chg="mod">
          <ac:chgData name="Zoladz, Miroslaw (Nokia - PL/Krakow)" userId="bee5199c-19a2-4965-b4a1-0f09bf4e1b4f" providerId="ADAL" clId="{A13C852E-10BE-475A-826D-20D1ED91145D}" dt="2022-09-15T11:32:10.882" v="3615" actId="20577"/>
          <ac:spMkLst>
            <pc:docMk/>
            <pc:sldMk cId="3574212506" sldId="396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05.790" v="3614" actId="20577"/>
        <pc:sldMkLst>
          <pc:docMk/>
          <pc:sldMk cId="1871861369" sldId="397"/>
        </pc:sldMkLst>
        <pc:spChg chg="mod">
          <ac:chgData name="Zoladz, Miroslaw (Nokia - PL/Krakow)" userId="bee5199c-19a2-4965-b4a1-0f09bf4e1b4f" providerId="ADAL" clId="{A13C852E-10BE-475A-826D-20D1ED91145D}" dt="2022-09-15T11:32:05.790" v="3614" actId="20577"/>
          <ac:spMkLst>
            <pc:docMk/>
            <pc:sldMk cId="1871861369" sldId="397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58.650" v="3613" actId="20577"/>
        <pc:sldMkLst>
          <pc:docMk/>
          <pc:sldMk cId="3073084963" sldId="398"/>
        </pc:sldMkLst>
        <pc:spChg chg="mod">
          <ac:chgData name="Zoladz, Miroslaw (Nokia - PL/Krakow)" userId="bee5199c-19a2-4965-b4a1-0f09bf4e1b4f" providerId="ADAL" clId="{A13C852E-10BE-475A-826D-20D1ED91145D}" dt="2022-09-15T11:31:58.650" v="3613" actId="20577"/>
          <ac:spMkLst>
            <pc:docMk/>
            <pc:sldMk cId="3073084963" sldId="398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46.636" v="3612" actId="20577"/>
        <pc:sldMkLst>
          <pc:docMk/>
          <pc:sldMk cId="940795776" sldId="399"/>
        </pc:sldMkLst>
        <pc:spChg chg="mod">
          <ac:chgData name="Zoladz, Miroslaw (Nokia - PL/Krakow)" userId="bee5199c-19a2-4965-b4a1-0f09bf4e1b4f" providerId="ADAL" clId="{A13C852E-10BE-475A-826D-20D1ED91145D}" dt="2022-09-15T11:31:46.636" v="3612" actId="20577"/>
          <ac:spMkLst>
            <pc:docMk/>
            <pc:sldMk cId="940795776" sldId="399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42.684" v="3611" actId="20577"/>
        <pc:sldMkLst>
          <pc:docMk/>
          <pc:sldMk cId="3335680333" sldId="400"/>
        </pc:sldMkLst>
        <pc:spChg chg="mod">
          <ac:chgData name="Zoladz, Miroslaw (Nokia - PL/Krakow)" userId="bee5199c-19a2-4965-b4a1-0f09bf4e1b4f" providerId="ADAL" clId="{A13C852E-10BE-475A-826D-20D1ED91145D}" dt="2022-09-15T11:31:42.684" v="3611" actId="20577"/>
          <ac:spMkLst>
            <pc:docMk/>
            <pc:sldMk cId="3335680333" sldId="400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26.251" v="3609" actId="20577"/>
        <pc:sldMkLst>
          <pc:docMk/>
          <pc:sldMk cId="2647666676" sldId="401"/>
        </pc:sldMkLst>
        <pc:spChg chg="mod">
          <ac:chgData name="Zoladz, Miroslaw (Nokia - PL/Krakow)" userId="bee5199c-19a2-4965-b4a1-0f09bf4e1b4f" providerId="ADAL" clId="{A13C852E-10BE-475A-826D-20D1ED91145D}" dt="2022-09-15T11:31:26.251" v="3609" actId="20577"/>
          <ac:spMkLst>
            <pc:docMk/>
            <pc:sldMk cId="2647666676" sldId="401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31.125" v="3610" actId="20577"/>
        <pc:sldMkLst>
          <pc:docMk/>
          <pc:sldMk cId="816305698" sldId="402"/>
        </pc:sldMkLst>
        <pc:spChg chg="mod">
          <ac:chgData name="Zoladz, Miroslaw (Nokia - PL/Krakow)" userId="bee5199c-19a2-4965-b4a1-0f09bf4e1b4f" providerId="ADAL" clId="{A13C852E-10BE-475A-826D-20D1ED91145D}" dt="2022-09-15T11:31:31.125" v="3610" actId="20577"/>
          <ac:spMkLst>
            <pc:docMk/>
            <pc:sldMk cId="816305698" sldId="402"/>
            <ac:spMk id="89" creationId="{3DBD08AE-D755-4646-81B0-37D567B1097E}"/>
          </ac:spMkLst>
        </pc:spChg>
      </pc:sldChg>
      <pc:sldChg chg="delSp modSp mod">
        <pc:chgData name="Zoladz, Miroslaw (Nokia - PL/Krakow)" userId="bee5199c-19a2-4965-b4a1-0f09bf4e1b4f" providerId="ADAL" clId="{A13C852E-10BE-475A-826D-20D1ED91145D}" dt="2022-09-19T07:35:57.408" v="3732" actId="207"/>
        <pc:sldMkLst>
          <pc:docMk/>
          <pc:sldMk cId="424036469" sldId="403"/>
        </pc:sldMkLst>
        <pc:spChg chg="mod topLvl">
          <ac:chgData name="Zoladz, Miroslaw (Nokia - PL/Krakow)" userId="bee5199c-19a2-4965-b4a1-0f09bf4e1b4f" providerId="ADAL" clId="{A13C852E-10BE-475A-826D-20D1ED91145D}" dt="2022-09-19T07:35:52.610" v="3731" actId="165"/>
          <ac:spMkLst>
            <pc:docMk/>
            <pc:sldMk cId="424036469" sldId="403"/>
            <ac:spMk id="89" creationId="{3DBD08AE-D755-4646-81B0-37D567B1097E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3" creationId="{2DAFB8C1-EB60-46E3-80A9-69E79F08712D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4" creationId="{F27153BF-7D83-412D-A604-2CE03B7EE225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5" creationId="{D88ECDAB-48C9-4445-A5D2-9CFB50B7341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6" creationId="{4FD7B4D5-C895-4EE7-9FAE-F96015DB903B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7" creationId="{1B520888-C734-4582-A776-3D242A2574A0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8" creationId="{5BDF6F25-FE47-4A6F-95E2-2D5EB216B600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9" creationId="{73FB6F24-AF6B-45E0-9240-E17766D51B8E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00" creationId="{00B54498-5CFB-4782-A469-0F26AF5F7DD0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53" creationId="{C010240A-F280-4454-B534-6C75DED00A3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57" creationId="{C07FE085-09C3-416B-A5EE-D57389FAC56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0" creationId="{3BCA4EE5-B4C1-48FF-91F1-0DCBCC5C1357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1" creationId="{F1353326-8A34-4578-9D85-C8FF32238E69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2" creationId="{B372740F-FDF3-4B8D-891B-7FC532D9D347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5" creationId="{F77A317B-5AE7-4141-BC69-B836AE16510E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6" creationId="{B4D09895-0730-4B73-9173-D769827267C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7" creationId="{1E0A4FB4-0B2E-499D-B128-C7831E8239FB}"/>
          </ac:spMkLst>
        </pc:spChg>
        <pc:grpChg chg="del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88" creationId="{1E827CDA-B0E6-49C9-8C2F-426D20D7E09B}"/>
          </ac:grpSpMkLst>
        </pc:grpChg>
        <pc:grpChg chg="mod topLvl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90" creationId="{1F93B6B8-AF46-4833-A1A3-331F6934A52F}"/>
          </ac:grpSpMkLst>
        </pc:grpChg>
        <pc:grpChg chg="mod topLvl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91" creationId="{C195585F-A1A3-423A-8258-3273F2E12DFB}"/>
          </ac:grpSpMkLst>
        </pc:grpChg>
        <pc:grpChg chg="mod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155" creationId="{6586D8CD-D9D5-4AF1-8FC4-BE79DDA0AABE}"/>
          </ac:grpSpMkLst>
        </pc:grpChg>
        <pc:grpChg chg="mod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156" creationId="{45C4AC20-DC4A-482F-A090-CDCD932D4CD2}"/>
          </ac:grpSpMkLst>
        </pc:grp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1" creationId="{5CAF0FA0-E10A-4C16-8ED3-72C651D50FD9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2" creationId="{47F87379-F1CD-44DF-96AA-1E91CEC69F6B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3" creationId="{0707CDEE-350D-4148-9560-F5FB9CC5070D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4" creationId="{CDF03BBB-ED27-4B38-ABE0-1176747DFB48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48" creationId="{C92F6A50-F1C8-49D6-B92F-E555ADA5DC30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49" creationId="{DEB5A3EE-0C3E-41F8-BCFC-69FDC229C5AC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0" creationId="{6952B2B5-B93C-46D0-AFDA-249B650AC3E9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4" creationId="{79699267-398C-4F23-997F-28F99C36520D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8" creationId="{4C1B23A1-1210-4AA2-88E0-A64298C39DCB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9" creationId="{8CB9B435-495F-4F7F-AA3A-15F15E74F16E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3" creationId="{C870F55A-7FF3-4F9A-ACE2-C8CBE8457A11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4" creationId="{C8C621FD-C8A5-4053-B6DE-F1D290D15743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8" creationId="{47A37617-DD79-4908-B4FB-93938D2AC91B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9" creationId="{DC6A441B-A389-4522-A586-A22DC65BADE4}"/>
          </ac:cxnSpMkLst>
        </pc:cxnChg>
      </pc:sldChg>
      <pc:sldChg chg="addSp delSp modSp mod">
        <pc:chgData name="Zoladz, Miroslaw (Nokia - PL/Krakow)" userId="bee5199c-19a2-4965-b4a1-0f09bf4e1b4f" providerId="ADAL" clId="{A13C852E-10BE-475A-826D-20D1ED91145D}" dt="2022-09-19T07:45:52.161" v="3899" actId="20577"/>
        <pc:sldMkLst>
          <pc:docMk/>
          <pc:sldMk cId="3669849563" sldId="404"/>
        </pc:sldMkLst>
        <pc:spChg chg="add del">
          <ac:chgData name="Zoladz, Miroslaw (Nokia - PL/Krakow)" userId="bee5199c-19a2-4965-b4a1-0f09bf4e1b4f" providerId="ADAL" clId="{A13C852E-10BE-475A-826D-20D1ED91145D}" dt="2022-09-19T07:38:08.555" v="3746"/>
          <ac:spMkLst>
            <pc:docMk/>
            <pc:sldMk cId="3669849563" sldId="404"/>
            <ac:spMk id="3" creationId="{0BC53192-76A5-4559-A956-866D6A9AD32D}"/>
          </ac:spMkLst>
        </pc:spChg>
        <pc:spChg chg="mod topLvl">
          <ac:chgData name="Zoladz, Miroslaw (Nokia - PL/Krakow)" userId="bee5199c-19a2-4965-b4a1-0f09bf4e1b4f" providerId="ADAL" clId="{A13C852E-10BE-475A-826D-20D1ED91145D}" dt="2022-09-15T10:10:57.535" v="3186" actId="20577"/>
          <ac:spMkLst>
            <pc:docMk/>
            <pc:sldMk cId="3669849563" sldId="404"/>
            <ac:spMk id="11" creationId="{6FE49B43-C352-43B2-BAFE-1EC8F7F18CFF}"/>
          </ac:spMkLst>
        </pc:spChg>
        <pc:spChg chg="add del mod">
          <ac:chgData name="Zoladz, Miroslaw (Nokia - PL/Krakow)" userId="bee5199c-19a2-4965-b4a1-0f09bf4e1b4f" providerId="ADAL" clId="{A13C852E-10BE-475A-826D-20D1ED91145D}" dt="2022-09-15T09:39:50.710" v="2852"/>
          <ac:spMkLst>
            <pc:docMk/>
            <pc:sldMk cId="3669849563" sldId="404"/>
            <ac:spMk id="13" creationId="{D902BC00-6977-4E31-A879-CEEAFE369981}"/>
          </ac:spMkLst>
        </pc:spChg>
        <pc:spChg chg="add mod">
          <ac:chgData name="Zoladz, Miroslaw (Nokia - PL/Krakow)" userId="bee5199c-19a2-4965-b4a1-0f09bf4e1b4f" providerId="ADAL" clId="{A13C852E-10BE-475A-826D-20D1ED91145D}" dt="2022-09-19T07:45:52.161" v="3899" actId="20577"/>
          <ac:spMkLst>
            <pc:docMk/>
            <pc:sldMk cId="3669849563" sldId="404"/>
            <ac:spMk id="15" creationId="{A60D4607-A37E-4BA4-9E10-C0EB56E832B8}"/>
          </ac:spMkLst>
        </pc:spChg>
        <pc:spChg chg="add mod">
          <ac:chgData name="Zoladz, Miroslaw (Nokia - PL/Krakow)" userId="bee5199c-19a2-4965-b4a1-0f09bf4e1b4f" providerId="ADAL" clId="{A13C852E-10BE-475A-826D-20D1ED91145D}" dt="2022-09-19T07:45:32.501" v="3897" actId="20577"/>
          <ac:spMkLst>
            <pc:docMk/>
            <pc:sldMk cId="3669849563" sldId="404"/>
            <ac:spMk id="17" creationId="{CAAFC344-83F8-476B-BB5A-6F8BB5EFBA38}"/>
          </ac:spMkLst>
        </pc:spChg>
        <pc:spChg chg="add del">
          <ac:chgData name="Zoladz, Miroslaw (Nokia - PL/Krakow)" userId="bee5199c-19a2-4965-b4a1-0f09bf4e1b4f" providerId="ADAL" clId="{A13C852E-10BE-475A-826D-20D1ED91145D}" dt="2022-09-15T10:11:10.171" v="3188" actId="22"/>
          <ac:spMkLst>
            <pc:docMk/>
            <pc:sldMk cId="3669849563" sldId="404"/>
            <ac:spMk id="19" creationId="{C59D2A42-522B-4028-8D7A-5160F346B854}"/>
          </ac:spMkLst>
        </pc:spChg>
        <pc:spChg chg="mod">
          <ac:chgData name="Zoladz, Miroslaw (Nokia - PL/Krakow)" userId="bee5199c-19a2-4965-b4a1-0f09bf4e1b4f" providerId="ADAL" clId="{A13C852E-10BE-475A-826D-20D1ED91145D}" dt="2022-09-15T09:44:13.048" v="3054" actId="2710"/>
          <ac:spMkLst>
            <pc:docMk/>
            <pc:sldMk cId="3669849563" sldId="404"/>
            <ac:spMk id="89" creationId="{3DBD08AE-D755-4646-81B0-37D567B1097E}"/>
          </ac:spMkLst>
        </pc:spChg>
        <pc:grpChg chg="del mod">
          <ac:chgData name="Zoladz, Miroslaw (Nokia - PL/Krakow)" userId="bee5199c-19a2-4965-b4a1-0f09bf4e1b4f" providerId="ADAL" clId="{A13C852E-10BE-475A-826D-20D1ED91145D}" dt="2022-09-15T10:10:26.897" v="3178" actId="165"/>
          <ac:grpSpMkLst>
            <pc:docMk/>
            <pc:sldMk cId="3669849563" sldId="404"/>
            <ac:grpSpMk id="3" creationId="{5E666582-88FF-48B9-83BE-B338FF81045F}"/>
          </ac:grpSpMkLst>
        </pc:grpChg>
        <pc:picChg chg="add del mod">
          <ac:chgData name="Zoladz, Miroslaw (Nokia - PL/Krakow)" userId="bee5199c-19a2-4965-b4a1-0f09bf4e1b4f" providerId="ADAL" clId="{A13C852E-10BE-475A-826D-20D1ED91145D}" dt="2022-09-15T09:40:33.924" v="2854" actId="478"/>
          <ac:picMkLst>
            <pc:docMk/>
            <pc:sldMk cId="3669849563" sldId="404"/>
            <ac:picMk id="6" creationId="{EAD57DD7-6EFA-4EF1-951E-E59D4E90E702}"/>
          </ac:picMkLst>
        </pc:picChg>
        <pc:picChg chg="add mod">
          <ac:chgData name="Zoladz, Miroslaw (Nokia - PL/Krakow)" userId="bee5199c-19a2-4965-b4a1-0f09bf4e1b4f" providerId="ADAL" clId="{A13C852E-10BE-475A-826D-20D1ED91145D}" dt="2022-09-19T07:42:21.962" v="3756" actId="1076"/>
          <ac:picMkLst>
            <pc:docMk/>
            <pc:sldMk cId="3669849563" sldId="404"/>
            <ac:picMk id="9" creationId="{C93F47C1-2249-430E-AE63-30B37D67AD6B}"/>
          </ac:picMkLst>
        </pc:picChg>
        <pc:cxnChg chg="mod topLvl">
          <ac:chgData name="Zoladz, Miroslaw (Nokia - PL/Krakow)" userId="bee5199c-19a2-4965-b4a1-0f09bf4e1b4f" providerId="ADAL" clId="{A13C852E-10BE-475A-826D-20D1ED91145D}" dt="2022-09-15T10:10:26.897" v="3178" actId="165"/>
          <ac:cxnSpMkLst>
            <pc:docMk/>
            <pc:sldMk cId="3669849563" sldId="404"/>
            <ac:cxnSpMk id="12" creationId="{7CA9C090-CBC7-4E41-A2F9-414FB623E23E}"/>
          </ac:cxnSpMkLst>
        </pc:cxnChg>
      </pc:sldChg>
      <pc:sldChg chg="del">
        <pc:chgData name="Zoladz, Miroslaw (Nokia - PL/Krakow)" userId="bee5199c-19a2-4965-b4a1-0f09bf4e1b4f" providerId="ADAL" clId="{A13C852E-10BE-475A-826D-20D1ED91145D}" dt="2022-09-15T10:46:29.781" v="3389" actId="47"/>
        <pc:sldMkLst>
          <pc:docMk/>
          <pc:sldMk cId="3492078103" sldId="406"/>
        </pc:sldMkLst>
      </pc:sldChg>
      <pc:sldChg chg="modSp mod">
        <pc:chgData name="Zoladz, Miroslaw (Nokia - PL/Krakow)" userId="bee5199c-19a2-4965-b4a1-0f09bf4e1b4f" providerId="ADAL" clId="{A13C852E-10BE-475A-826D-20D1ED91145D}" dt="2022-09-09T13:28:12.279" v="1825" actId="14100"/>
        <pc:sldMkLst>
          <pc:docMk/>
          <pc:sldMk cId="2826080028" sldId="407"/>
        </pc:sldMkLst>
        <pc:picChg chg="mod modCrop">
          <ac:chgData name="Zoladz, Miroslaw (Nokia - PL/Krakow)" userId="bee5199c-19a2-4965-b4a1-0f09bf4e1b4f" providerId="ADAL" clId="{A13C852E-10BE-475A-826D-20D1ED91145D}" dt="2022-09-09T13:28:12.279" v="1825" actId="14100"/>
          <ac:picMkLst>
            <pc:docMk/>
            <pc:sldMk cId="2826080028" sldId="407"/>
            <ac:picMk id="4" creationId="{39B81119-B4F3-4131-B9BB-03DA75B0643B}"/>
          </ac:picMkLst>
        </pc:picChg>
      </pc:sldChg>
      <pc:sldChg chg="delSp modSp mod">
        <pc:chgData name="Zoladz, Miroslaw (Nokia - PL/Krakow)" userId="bee5199c-19a2-4965-b4a1-0f09bf4e1b4f" providerId="ADAL" clId="{A13C852E-10BE-475A-826D-20D1ED91145D}" dt="2022-09-09T13:31:42.705" v="1885" actId="1036"/>
        <pc:sldMkLst>
          <pc:docMk/>
          <pc:sldMk cId="3970162961" sldId="411"/>
        </pc:sldMkLst>
        <pc:spChg chg="del">
          <ac:chgData name="Zoladz, Miroslaw (Nokia - PL/Krakow)" userId="bee5199c-19a2-4965-b4a1-0f09bf4e1b4f" providerId="ADAL" clId="{A13C852E-10BE-475A-826D-20D1ED91145D}" dt="2022-09-09T13:31:33.149" v="1861" actId="478"/>
          <ac:spMkLst>
            <pc:docMk/>
            <pc:sldMk cId="3970162961" sldId="411"/>
            <ac:spMk id="14" creationId="{94740981-1E3A-4205-95B9-A1BCBC3F81AC}"/>
          </ac:spMkLst>
        </pc:spChg>
        <pc:spChg chg="mod">
          <ac:chgData name="Zoladz, Miroslaw (Nokia - PL/Krakow)" userId="bee5199c-19a2-4965-b4a1-0f09bf4e1b4f" providerId="ADAL" clId="{A13C852E-10BE-475A-826D-20D1ED91145D}" dt="2022-09-09T13:31:42.705" v="1885" actId="1036"/>
          <ac:spMkLst>
            <pc:docMk/>
            <pc:sldMk cId="3970162961" sldId="411"/>
            <ac:spMk id="16" creationId="{C448837F-44C3-4366-A376-D089F4A01A3E}"/>
          </ac:spMkLst>
        </pc:spChg>
        <pc:spChg chg="del">
          <ac:chgData name="Zoladz, Miroslaw (Nokia - PL/Krakow)" userId="bee5199c-19a2-4965-b4a1-0f09bf4e1b4f" providerId="ADAL" clId="{A13C852E-10BE-475A-826D-20D1ED91145D}" dt="2022-09-09T13:31:31.259" v="1860" actId="478"/>
          <ac:spMkLst>
            <pc:docMk/>
            <pc:sldMk cId="3970162961" sldId="411"/>
            <ac:spMk id="17" creationId="{1C216977-D1FA-4C33-9DE7-CB2DC7E2F177}"/>
          </ac:spMkLst>
        </pc:spChg>
        <pc:spChg chg="del">
          <ac:chgData name="Zoladz, Miroslaw (Nokia - PL/Krakow)" userId="bee5199c-19a2-4965-b4a1-0f09bf4e1b4f" providerId="ADAL" clId="{A13C852E-10BE-475A-826D-20D1ED91145D}" dt="2022-09-09T13:31:34.328" v="1862" actId="478"/>
          <ac:spMkLst>
            <pc:docMk/>
            <pc:sldMk cId="3970162961" sldId="411"/>
            <ac:spMk id="18" creationId="{410FF969-0321-4160-81E6-629E79906F7F}"/>
          </ac:spMkLst>
        </pc:spChg>
        <pc:spChg chg="mod">
          <ac:chgData name="Zoladz, Miroslaw (Nokia - PL/Krakow)" userId="bee5199c-19a2-4965-b4a1-0f09bf4e1b4f" providerId="ADAL" clId="{A13C852E-10BE-475A-826D-20D1ED91145D}" dt="2022-09-09T13:31:42.705" v="1885" actId="1036"/>
          <ac:spMkLst>
            <pc:docMk/>
            <pc:sldMk cId="3970162961" sldId="411"/>
            <ac:spMk id="20" creationId="{D52B7B2A-F41E-448F-82D4-6513AE5A07D5}"/>
          </ac:spMkLst>
        </pc:spChg>
        <pc:spChg chg="mod">
          <ac:chgData name="Zoladz, Miroslaw (Nokia - PL/Krakow)" userId="bee5199c-19a2-4965-b4a1-0f09bf4e1b4f" providerId="ADAL" clId="{A13C852E-10BE-475A-826D-20D1ED91145D}" dt="2022-09-09T13:31:37.246" v="1864" actId="1076"/>
          <ac:spMkLst>
            <pc:docMk/>
            <pc:sldMk cId="3970162961" sldId="411"/>
            <ac:spMk id="22" creationId="{8EC83BBE-389B-4C16-B499-51367CBF0F26}"/>
          </ac:spMkLst>
        </pc:spChg>
        <pc:picChg chg="mod">
          <ac:chgData name="Zoladz, Miroslaw (Nokia - PL/Krakow)" userId="bee5199c-19a2-4965-b4a1-0f09bf4e1b4f" providerId="ADAL" clId="{A13C852E-10BE-475A-826D-20D1ED91145D}" dt="2022-09-09T13:31:42.705" v="1885" actId="1036"/>
          <ac:picMkLst>
            <pc:docMk/>
            <pc:sldMk cId="3970162961" sldId="411"/>
            <ac:picMk id="5" creationId="{8549E7C5-5DC3-4380-8DAE-D37AE646F6B1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08:30:13.053" v="2823" actId="1035"/>
        <pc:sldMkLst>
          <pc:docMk/>
          <pc:sldMk cId="3972813662" sldId="412"/>
        </pc:sldMkLst>
        <pc:spChg chg="mod topLvl">
          <ac:chgData name="Zoladz, Miroslaw (Nokia - PL/Krakow)" userId="bee5199c-19a2-4965-b4a1-0f09bf4e1b4f" providerId="ADAL" clId="{A13C852E-10BE-475A-826D-20D1ED91145D}" dt="2022-09-15T08:29:02.954" v="2803" actId="1076"/>
          <ac:spMkLst>
            <pc:docMk/>
            <pc:sldMk cId="3972813662" sldId="412"/>
            <ac:spMk id="16" creationId="{71259E8D-2D83-4D69-809B-0E3CA1CEC516}"/>
          </ac:spMkLst>
        </pc:spChg>
        <pc:spChg chg="mod topLvl">
          <ac:chgData name="Zoladz, Miroslaw (Nokia - PL/Krakow)" userId="bee5199c-19a2-4965-b4a1-0f09bf4e1b4f" providerId="ADAL" clId="{A13C852E-10BE-475A-826D-20D1ED91145D}" dt="2022-09-15T08:29:40.476" v="2815" actId="165"/>
          <ac:spMkLst>
            <pc:docMk/>
            <pc:sldMk cId="3972813662" sldId="412"/>
            <ac:spMk id="19" creationId="{71A33695-B18A-4A51-BB04-5927070CDF46}"/>
          </ac:spMkLst>
        </pc:spChg>
        <pc:spChg chg="del mod topLvl">
          <ac:chgData name="Zoladz, Miroslaw (Nokia - PL/Krakow)" userId="bee5199c-19a2-4965-b4a1-0f09bf4e1b4f" providerId="ADAL" clId="{A13C852E-10BE-475A-826D-20D1ED91145D}" dt="2022-09-15T08:29:14.582" v="2806" actId="478"/>
          <ac:spMkLst>
            <pc:docMk/>
            <pc:sldMk cId="3972813662" sldId="412"/>
            <ac:spMk id="22" creationId="{590E4BA4-58BC-4A4B-AF58-CAD8B3B5CDB0}"/>
          </ac:spMkLst>
        </pc:spChg>
        <pc:spChg chg="mod">
          <ac:chgData name="Zoladz, Miroslaw (Nokia - PL/Krakow)" userId="bee5199c-19a2-4965-b4a1-0f09bf4e1b4f" providerId="ADAL" clId="{A13C852E-10BE-475A-826D-20D1ED91145D}" dt="2022-09-15T08:23:03.876" v="2711" actId="115"/>
          <ac:spMkLst>
            <pc:docMk/>
            <pc:sldMk cId="3972813662" sldId="412"/>
            <ac:spMk id="26" creationId="{0501A37D-034E-4821-B4C2-6B2F11AE8E47}"/>
          </ac:spMkLst>
        </pc:spChg>
        <pc:spChg chg="del mod topLvl">
          <ac:chgData name="Zoladz, Miroslaw (Nokia - PL/Krakow)" userId="bee5199c-19a2-4965-b4a1-0f09bf4e1b4f" providerId="ADAL" clId="{A13C852E-10BE-475A-826D-20D1ED91145D}" dt="2022-09-15T08:29:55.395" v="2818" actId="478"/>
          <ac:spMkLst>
            <pc:docMk/>
            <pc:sldMk cId="3972813662" sldId="412"/>
            <ac:spMk id="30" creationId="{B6B54A89-9EFF-407B-A62D-235A347BBBBB}"/>
          </ac:spMkLst>
        </pc:spChg>
        <pc:spChg chg="add del mod">
          <ac:chgData name="Zoladz, Miroslaw (Nokia - PL/Krakow)" userId="bee5199c-19a2-4965-b4a1-0f09bf4e1b4f" providerId="ADAL" clId="{A13C852E-10BE-475A-826D-20D1ED91145D}" dt="2022-09-15T08:28:41.232" v="2798" actId="478"/>
          <ac:spMkLst>
            <pc:docMk/>
            <pc:sldMk cId="3972813662" sldId="412"/>
            <ac:spMk id="32" creationId="{A59C8FE2-C2E4-496B-AA4B-92EFF91E619A}"/>
          </ac:spMkLst>
        </pc:spChg>
        <pc:grpChg chg="del">
          <ac:chgData name="Zoladz, Miroslaw (Nokia - PL/Krakow)" userId="bee5199c-19a2-4965-b4a1-0f09bf4e1b4f" providerId="ADAL" clId="{A13C852E-10BE-475A-826D-20D1ED91145D}" dt="2022-09-15T08:29:40.476" v="2815" actId="165"/>
          <ac:grpSpMkLst>
            <pc:docMk/>
            <pc:sldMk cId="3972813662" sldId="412"/>
            <ac:grpSpMk id="11" creationId="{C7BC6BB3-BF59-4F59-8988-6D3AB480CB79}"/>
          </ac:grpSpMkLst>
        </pc:grpChg>
        <pc:grpChg chg="del">
          <ac:chgData name="Zoladz, Miroslaw (Nokia - PL/Krakow)" userId="bee5199c-19a2-4965-b4a1-0f09bf4e1b4f" providerId="ADAL" clId="{A13C852E-10BE-475A-826D-20D1ED91145D}" dt="2022-09-15T08:28:59.873" v="2802" actId="165"/>
          <ac:grpSpMkLst>
            <pc:docMk/>
            <pc:sldMk cId="3972813662" sldId="412"/>
            <ac:grpSpMk id="12" creationId="{3D96E9F4-78B2-492E-9AA6-C8F3019E6C05}"/>
          </ac:grpSpMkLst>
        </pc:grpChg>
        <pc:picChg chg="add del mod">
          <ac:chgData name="Zoladz, Miroslaw (Nokia - PL/Krakow)" userId="bee5199c-19a2-4965-b4a1-0f09bf4e1b4f" providerId="ADAL" clId="{A13C852E-10BE-475A-826D-20D1ED91145D}" dt="2022-09-15T08:25:28.462" v="2724" actId="478"/>
          <ac:picMkLst>
            <pc:docMk/>
            <pc:sldMk cId="3972813662" sldId="412"/>
            <ac:picMk id="9" creationId="{C2B2EBD9-6E27-4F05-86E1-5AF27F6DBC7F}"/>
          </ac:picMkLst>
        </pc:picChg>
        <pc:picChg chg="add mod">
          <ac:chgData name="Zoladz, Miroslaw (Nokia - PL/Krakow)" userId="bee5199c-19a2-4965-b4a1-0f09bf4e1b4f" providerId="ADAL" clId="{A13C852E-10BE-475A-826D-20D1ED91145D}" dt="2022-09-15T08:28:47.532" v="2801" actId="1076"/>
          <ac:picMkLst>
            <pc:docMk/>
            <pc:sldMk cId="3972813662" sldId="412"/>
            <ac:picMk id="20" creationId="{774C7D50-C921-4D01-9A48-604C0CD353B8}"/>
          </ac:picMkLst>
        </pc:picChg>
        <pc:picChg chg="mod topLvl">
          <ac:chgData name="Zoladz, Miroslaw (Nokia - PL/Krakow)" userId="bee5199c-19a2-4965-b4a1-0f09bf4e1b4f" providerId="ADAL" clId="{A13C852E-10BE-475A-826D-20D1ED91145D}" dt="2022-09-15T08:28:59.873" v="2802" actId="165"/>
          <ac:picMkLst>
            <pc:docMk/>
            <pc:sldMk cId="3972813662" sldId="412"/>
            <ac:picMk id="23" creationId="{7C0F20FE-4098-4CEC-B8E8-3C38B01D033A}"/>
          </ac:picMkLst>
        </pc:picChg>
        <pc:picChg chg="add mod">
          <ac:chgData name="Zoladz, Miroslaw (Nokia - PL/Krakow)" userId="bee5199c-19a2-4965-b4a1-0f09bf4e1b4f" providerId="ADAL" clId="{A13C852E-10BE-475A-826D-20D1ED91145D}" dt="2022-09-15T08:29:25.163" v="2810" actId="1076"/>
          <ac:picMkLst>
            <pc:docMk/>
            <pc:sldMk cId="3972813662" sldId="412"/>
            <ac:picMk id="27" creationId="{B60A4847-11E6-4B8B-8EA5-63A1AEB5A9D8}"/>
          </ac:picMkLst>
        </pc:picChg>
        <pc:picChg chg="add mod">
          <ac:chgData name="Zoladz, Miroslaw (Nokia - PL/Krakow)" userId="bee5199c-19a2-4965-b4a1-0f09bf4e1b4f" providerId="ADAL" clId="{A13C852E-10BE-475A-826D-20D1ED91145D}" dt="2022-09-15T08:30:13.053" v="2823" actId="1035"/>
          <ac:picMkLst>
            <pc:docMk/>
            <pc:sldMk cId="3972813662" sldId="412"/>
            <ac:picMk id="29" creationId="{F8804C86-61F0-4C66-85BA-1D033D76AD5E}"/>
          </ac:picMkLst>
        </pc:picChg>
        <pc:cxnChg chg="mod">
          <ac:chgData name="Zoladz, Miroslaw (Nokia - PL/Krakow)" userId="bee5199c-19a2-4965-b4a1-0f09bf4e1b4f" providerId="ADAL" clId="{A13C852E-10BE-475A-826D-20D1ED91145D}" dt="2022-09-15T08:27:06.387" v="2767" actId="14100"/>
          <ac:cxnSpMkLst>
            <pc:docMk/>
            <pc:sldMk cId="3972813662" sldId="412"/>
            <ac:cxnSpMk id="24" creationId="{7BDF3459-89AC-4E01-A447-7A586BF7D86B}"/>
          </ac:cxnSpMkLst>
        </pc:cxnChg>
      </pc:sldChg>
      <pc:sldChg chg="addSp delSp modSp add mod">
        <pc:chgData name="Zoladz, Miroslaw (Nokia - PL/Krakow)" userId="bee5199c-19a2-4965-b4a1-0f09bf4e1b4f" providerId="ADAL" clId="{A13C852E-10BE-475A-826D-20D1ED91145D}" dt="2022-09-15T10:16:18.314" v="3319" actId="20577"/>
        <pc:sldMkLst>
          <pc:docMk/>
          <pc:sldMk cId="2293697734" sldId="413"/>
        </pc:sldMkLst>
        <pc:spChg chg="add mod">
          <ac:chgData name="Zoladz, Miroslaw (Nokia - PL/Krakow)" userId="bee5199c-19a2-4965-b4a1-0f09bf4e1b4f" providerId="ADAL" clId="{A13C852E-10BE-475A-826D-20D1ED91145D}" dt="2022-09-15T10:14:17.723" v="3263" actId="207"/>
          <ac:spMkLst>
            <pc:docMk/>
            <pc:sldMk cId="2293697734" sldId="413"/>
            <ac:spMk id="10" creationId="{3FA9F5D5-F39F-41D4-8E6A-D4474C278342}"/>
          </ac:spMkLst>
        </pc:spChg>
        <pc:spChg chg="mod">
          <ac:chgData name="Zoladz, Miroslaw (Nokia - PL/Krakow)" userId="bee5199c-19a2-4965-b4a1-0f09bf4e1b4f" providerId="ADAL" clId="{A13C852E-10BE-475A-826D-20D1ED91145D}" dt="2022-09-15T10:16:18.314" v="3319" actId="20577"/>
          <ac:spMkLst>
            <pc:docMk/>
            <pc:sldMk cId="2293697734" sldId="413"/>
            <ac:spMk id="11" creationId="{6FE49B43-C352-43B2-BAFE-1EC8F7F18CFF}"/>
          </ac:spMkLst>
        </pc:spChg>
        <pc:spChg chg="del">
          <ac:chgData name="Zoladz, Miroslaw (Nokia - PL/Krakow)" userId="bee5199c-19a2-4965-b4a1-0f09bf4e1b4f" providerId="ADAL" clId="{A13C852E-10BE-475A-826D-20D1ED91145D}" dt="2022-09-15T10:11:38.084" v="3217" actId="478"/>
          <ac:spMkLst>
            <pc:docMk/>
            <pc:sldMk cId="2293697734" sldId="413"/>
            <ac:spMk id="15" creationId="{A60D4607-A37E-4BA4-9E10-C0EB56E832B8}"/>
          </ac:spMkLst>
        </pc:spChg>
        <pc:spChg chg="mod">
          <ac:chgData name="Zoladz, Miroslaw (Nokia - PL/Krakow)" userId="bee5199c-19a2-4965-b4a1-0f09bf4e1b4f" providerId="ADAL" clId="{A13C852E-10BE-475A-826D-20D1ED91145D}" dt="2022-09-15T10:16:05.157" v="3306" actId="20577"/>
          <ac:spMkLst>
            <pc:docMk/>
            <pc:sldMk cId="2293697734" sldId="413"/>
            <ac:spMk id="17" creationId="{CAAFC344-83F8-476B-BB5A-6F8BB5EFBA38}"/>
          </ac:spMkLst>
        </pc:spChg>
        <pc:spChg chg="del">
          <ac:chgData name="Zoladz, Miroslaw (Nokia - PL/Krakow)" userId="bee5199c-19a2-4965-b4a1-0f09bf4e1b4f" providerId="ADAL" clId="{A13C852E-10BE-475A-826D-20D1ED91145D}" dt="2022-09-15T10:11:35.092" v="3215" actId="478"/>
          <ac:spMkLst>
            <pc:docMk/>
            <pc:sldMk cId="2293697734" sldId="413"/>
            <ac:spMk id="89" creationId="{3DBD08AE-D755-4646-81B0-37D567B1097E}"/>
          </ac:spMkLst>
        </pc:spChg>
        <pc:picChg chg="del">
          <ac:chgData name="Zoladz, Miroslaw (Nokia - PL/Krakow)" userId="bee5199c-19a2-4965-b4a1-0f09bf4e1b4f" providerId="ADAL" clId="{A13C852E-10BE-475A-826D-20D1ED91145D}" dt="2022-09-15T10:11:36.525" v="3216" actId="478"/>
          <ac:picMkLst>
            <pc:docMk/>
            <pc:sldMk cId="2293697734" sldId="413"/>
            <ac:picMk id="9" creationId="{C93F47C1-2249-430E-AE63-30B37D67AD6B}"/>
          </ac:picMkLst>
        </pc:picChg>
      </pc:sldChg>
      <pc:sldChg chg="modSp add mod">
        <pc:chgData name="Zoladz, Miroslaw (Nokia - PL/Krakow)" userId="bee5199c-19a2-4965-b4a1-0f09bf4e1b4f" providerId="ADAL" clId="{A13C852E-10BE-475A-826D-20D1ED91145D}" dt="2022-09-15T10:46:08.469" v="3388" actId="6549"/>
        <pc:sldMkLst>
          <pc:docMk/>
          <pc:sldMk cId="2127399046" sldId="414"/>
        </pc:sldMkLst>
        <pc:spChg chg="mod">
          <ac:chgData name="Zoladz, Miroslaw (Nokia - PL/Krakow)" userId="bee5199c-19a2-4965-b4a1-0f09bf4e1b4f" providerId="ADAL" clId="{A13C852E-10BE-475A-826D-20D1ED91145D}" dt="2022-09-15T10:43:01.850" v="3387" actId="1076"/>
          <ac:spMkLst>
            <pc:docMk/>
            <pc:sldMk cId="2127399046" sldId="414"/>
            <ac:spMk id="10" creationId="{3FA9F5D5-F39F-41D4-8E6A-D4474C278342}"/>
          </ac:spMkLst>
        </pc:spChg>
        <pc:spChg chg="mod">
          <ac:chgData name="Zoladz, Miroslaw (Nokia - PL/Krakow)" userId="bee5199c-19a2-4965-b4a1-0f09bf4e1b4f" providerId="ADAL" clId="{A13C852E-10BE-475A-826D-20D1ED91145D}" dt="2022-09-15T10:46:08.469" v="3388" actId="6549"/>
          <ac:spMkLst>
            <pc:docMk/>
            <pc:sldMk cId="2127399046" sldId="414"/>
            <ac:spMk id="11" creationId="{6FE49B43-C352-43B2-BAFE-1EC8F7F18CFF}"/>
          </ac:spMkLst>
        </pc:spChg>
        <pc:spChg chg="mod">
          <ac:chgData name="Zoladz, Miroslaw (Nokia - PL/Krakow)" userId="bee5199c-19a2-4965-b4a1-0f09bf4e1b4f" providerId="ADAL" clId="{A13C852E-10BE-475A-826D-20D1ED91145D}" dt="2022-09-15T10:42:41.962" v="3385" actId="20577"/>
          <ac:spMkLst>
            <pc:docMk/>
            <pc:sldMk cId="2127399046" sldId="414"/>
            <ac:spMk id="17" creationId="{CAAFC344-83F8-476B-BB5A-6F8BB5EFBA38}"/>
          </ac:spMkLst>
        </pc:spChg>
      </pc:sldChg>
    </pc:docChg>
  </pc:docChgLst>
  <pc:docChgLst>
    <pc:chgData name="Zoladz, Miroslaw (Nokia - PL/Krakow)" userId="bee5199c-19a2-4965-b4a1-0f09bf4e1b4f" providerId="ADAL" clId="{32F8CC90-9970-4CB3-9326-B80D0F3922F9}"/>
    <pc:docChg chg="undo custSel addSld delSld modSld modMainMaster">
      <pc:chgData name="Zoladz, Miroslaw (Nokia - PL/Krakow)" userId="bee5199c-19a2-4965-b4a1-0f09bf4e1b4f" providerId="ADAL" clId="{32F8CC90-9970-4CB3-9326-B80D0F3922F9}" dt="2022-11-11T10:23:20.264" v="719" actId="20577"/>
      <pc:docMkLst>
        <pc:docMk/>
      </pc:docMkLst>
      <pc:sldChg chg="modSp add mod">
        <pc:chgData name="Zoladz, Miroslaw (Nokia - PL/Krakow)" userId="bee5199c-19a2-4965-b4a1-0f09bf4e1b4f" providerId="ADAL" clId="{32F8CC90-9970-4CB3-9326-B80D0F3922F9}" dt="2022-11-10T13:11:03.901" v="233"/>
        <pc:sldMkLst>
          <pc:docMk/>
          <pc:sldMk cId="879128891" sldId="258"/>
        </pc:sldMkLst>
        <pc:spChg chg="mod">
          <ac:chgData name="Zoladz, Miroslaw (Nokia - PL/Krakow)" userId="bee5199c-19a2-4965-b4a1-0f09bf4e1b4f" providerId="ADAL" clId="{32F8CC90-9970-4CB3-9326-B80D0F3922F9}" dt="2022-11-10T13:11:03.901" v="233"/>
          <ac:spMkLst>
            <pc:docMk/>
            <pc:sldMk cId="879128891" sldId="258"/>
            <ac:spMk id="6" creationId="{4F123D21-9F61-4598-B60C-A19F5B0DDFED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3:05:24.844" v="143" actId="1076"/>
        <pc:sldMkLst>
          <pc:docMk/>
          <pc:sldMk cId="107823114" sldId="261"/>
        </pc:sldMkLst>
        <pc:spChg chg="mod">
          <ac:chgData name="Zoladz, Miroslaw (Nokia - PL/Krakow)" userId="bee5199c-19a2-4965-b4a1-0f09bf4e1b4f" providerId="ADAL" clId="{32F8CC90-9970-4CB3-9326-B80D0F3922F9}" dt="2022-11-10T13:05:24.844" v="143" actId="1076"/>
          <ac:spMkLst>
            <pc:docMk/>
            <pc:sldMk cId="107823114" sldId="261"/>
            <ac:spMk id="24" creationId="{4184B178-1759-4310-A1B7-B531FCD4D62A}"/>
          </ac:spMkLst>
        </pc:spChg>
      </pc:sldChg>
      <pc:sldChg chg="addSp delSp modSp add mod">
        <pc:chgData name="Zoladz, Miroslaw (Nokia - PL/Krakow)" userId="bee5199c-19a2-4965-b4a1-0f09bf4e1b4f" providerId="ADAL" clId="{32F8CC90-9970-4CB3-9326-B80D0F3922F9}" dt="2022-11-11T09:33:06.043" v="409" actId="20577"/>
        <pc:sldMkLst>
          <pc:docMk/>
          <pc:sldMk cId="2096499496" sldId="270"/>
        </pc:sldMkLst>
        <pc:spChg chg="mod">
          <ac:chgData name="Zoladz, Miroslaw (Nokia - PL/Krakow)" userId="bee5199c-19a2-4965-b4a1-0f09bf4e1b4f" providerId="ADAL" clId="{32F8CC90-9970-4CB3-9326-B80D0F3922F9}" dt="2022-11-10T13:14:48.933" v="300" actId="14100"/>
          <ac:spMkLst>
            <pc:docMk/>
            <pc:sldMk cId="2096499496" sldId="270"/>
            <ac:spMk id="6" creationId="{4F123D21-9F61-4598-B60C-A19F5B0DDFED}"/>
          </ac:spMkLst>
        </pc:spChg>
        <pc:spChg chg="add del mod">
          <ac:chgData name="Zoladz, Miroslaw (Nokia - PL/Krakow)" userId="bee5199c-19a2-4965-b4a1-0f09bf4e1b4f" providerId="ADAL" clId="{32F8CC90-9970-4CB3-9326-B80D0F3922F9}" dt="2022-11-10T13:17:07.814" v="352" actId="478"/>
          <ac:spMkLst>
            <pc:docMk/>
            <pc:sldMk cId="2096499496" sldId="270"/>
            <ac:spMk id="8" creationId="{5A4F2D23-CBF9-4E4D-9E4D-256D37471C9D}"/>
          </ac:spMkLst>
        </pc:spChg>
        <pc:spChg chg="add mod">
          <ac:chgData name="Zoladz, Miroslaw (Nokia - PL/Krakow)" userId="bee5199c-19a2-4965-b4a1-0f09bf4e1b4f" providerId="ADAL" clId="{32F8CC90-9970-4CB3-9326-B80D0F3922F9}" dt="2022-11-10T13:17:05.545" v="351" actId="1076"/>
          <ac:spMkLst>
            <pc:docMk/>
            <pc:sldMk cId="2096499496" sldId="270"/>
            <ac:spMk id="9" creationId="{F37B89C1-0E5B-4B28-AEF2-FA8D91B49D95}"/>
          </ac:spMkLst>
        </pc:spChg>
        <pc:spChg chg="mod">
          <ac:chgData name="Zoladz, Miroslaw (Nokia - PL/Krakow)" userId="bee5199c-19a2-4965-b4a1-0f09bf4e1b4f" providerId="ADAL" clId="{32F8CC90-9970-4CB3-9326-B80D0F3922F9}" dt="2022-11-11T09:33:06.043" v="409" actId="20577"/>
          <ac:spMkLst>
            <pc:docMk/>
            <pc:sldMk cId="2096499496" sldId="270"/>
            <ac:spMk id="11" creationId="{3E051A3B-7A91-4C36-B278-DA9EAB033277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3:05:47.129" v="163" actId="1035"/>
        <pc:sldMkLst>
          <pc:docMk/>
          <pc:sldMk cId="2730371366" sldId="273"/>
        </pc:sldMkLst>
        <pc:grpChg chg="mod">
          <ac:chgData name="Zoladz, Miroslaw (Nokia - PL/Krakow)" userId="bee5199c-19a2-4965-b4a1-0f09bf4e1b4f" providerId="ADAL" clId="{32F8CC90-9970-4CB3-9326-B80D0F3922F9}" dt="2022-11-10T13:05:47.129" v="163" actId="1035"/>
          <ac:grpSpMkLst>
            <pc:docMk/>
            <pc:sldMk cId="2730371366" sldId="273"/>
            <ac:grpSpMk id="2" creationId="{15EBC612-8B6B-4380-B688-7C2BFB17A6EB}"/>
          </ac:grpSpMkLst>
        </pc:grpChg>
      </pc:sldChg>
      <pc:sldChg chg="modSp mod">
        <pc:chgData name="Zoladz, Miroslaw (Nokia - PL/Krakow)" userId="bee5199c-19a2-4965-b4a1-0f09bf4e1b4f" providerId="ADAL" clId="{32F8CC90-9970-4CB3-9326-B80D0F3922F9}" dt="2022-11-10T13:05:14.066" v="142" actId="1076"/>
        <pc:sldMkLst>
          <pc:docMk/>
          <pc:sldMk cId="2696405645" sldId="279"/>
        </pc:sldMkLst>
        <pc:spChg chg="mod">
          <ac:chgData name="Zoladz, Miroslaw (Nokia - PL/Krakow)" userId="bee5199c-19a2-4965-b4a1-0f09bf4e1b4f" providerId="ADAL" clId="{32F8CC90-9970-4CB3-9326-B80D0F3922F9}" dt="2022-11-10T13:05:14.066" v="142" actId="1076"/>
          <ac:spMkLst>
            <pc:docMk/>
            <pc:sldMk cId="2696405645" sldId="279"/>
            <ac:spMk id="55" creationId="{71BB2555-76D9-441D-83BB-C0DEAEF55E57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37:10.406" v="19" actId="207"/>
        <pc:sldMkLst>
          <pc:docMk/>
          <pc:sldMk cId="3948511387" sldId="289"/>
        </pc:sldMkLst>
        <pc:spChg chg="mod">
          <ac:chgData name="Zoladz, Miroslaw (Nokia - PL/Krakow)" userId="bee5199c-19a2-4965-b4a1-0f09bf4e1b4f" providerId="ADAL" clId="{32F8CC90-9970-4CB3-9326-B80D0F3922F9}" dt="2022-11-10T12:37:10.406" v="19" actId="207"/>
          <ac:spMkLst>
            <pc:docMk/>
            <pc:sldMk cId="3948511387" sldId="289"/>
            <ac:spMk id="9" creationId="{B3A647FF-CB23-401E-8BA5-BFB3A8844E32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38:05.403" v="25" actId="13926"/>
        <pc:sldMkLst>
          <pc:docMk/>
          <pc:sldMk cId="3971663562" sldId="299"/>
        </pc:sldMkLst>
        <pc:spChg chg="mod">
          <ac:chgData name="Zoladz, Miroslaw (Nokia - PL/Krakow)" userId="bee5199c-19a2-4965-b4a1-0f09bf4e1b4f" providerId="ADAL" clId="{32F8CC90-9970-4CB3-9326-B80D0F3922F9}" dt="2022-11-10T12:38:05.403" v="25" actId="13926"/>
          <ac:spMkLst>
            <pc:docMk/>
            <pc:sldMk cId="3971663562" sldId="299"/>
            <ac:spMk id="14" creationId="{C3CE7C48-1A45-419C-B912-636E7DB8CE56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3:07:32.033" v="185" actId="1076"/>
        <pc:sldMkLst>
          <pc:docMk/>
          <pc:sldMk cId="328392024" sldId="310"/>
        </pc:sldMkLst>
        <pc:grpChg chg="mod">
          <ac:chgData name="Zoladz, Miroslaw (Nokia - PL/Krakow)" userId="bee5199c-19a2-4965-b4a1-0f09bf4e1b4f" providerId="ADAL" clId="{32F8CC90-9970-4CB3-9326-B80D0F3922F9}" dt="2022-11-10T13:07:30.198" v="184" actId="1076"/>
          <ac:grpSpMkLst>
            <pc:docMk/>
            <pc:sldMk cId="328392024" sldId="310"/>
            <ac:grpSpMk id="34" creationId="{D81231D6-44BD-4F92-95F6-8927CD0A85FF}"/>
          </ac:grpSpMkLst>
        </pc:grpChg>
        <pc:picChg chg="mod">
          <ac:chgData name="Zoladz, Miroslaw (Nokia - PL/Krakow)" userId="bee5199c-19a2-4965-b4a1-0f09bf4e1b4f" providerId="ADAL" clId="{32F8CC90-9970-4CB3-9326-B80D0F3922F9}" dt="2022-11-10T13:07:32.033" v="185" actId="1076"/>
          <ac:picMkLst>
            <pc:docMk/>
            <pc:sldMk cId="328392024" sldId="310"/>
            <ac:picMk id="7" creationId="{25204C8C-58BF-485F-AC50-3E0B3F5129B4}"/>
          </ac:picMkLst>
        </pc:picChg>
      </pc:sldChg>
      <pc:sldChg chg="del">
        <pc:chgData name="Zoladz, Miroslaw (Nokia - PL/Krakow)" userId="bee5199c-19a2-4965-b4a1-0f09bf4e1b4f" providerId="ADAL" clId="{32F8CC90-9970-4CB3-9326-B80D0F3922F9}" dt="2022-11-10T12:35:13.240" v="0" actId="47"/>
        <pc:sldMkLst>
          <pc:docMk/>
          <pc:sldMk cId="757364899" sldId="344"/>
        </pc:sldMkLst>
      </pc:sldChg>
      <pc:sldChg chg="del">
        <pc:chgData name="Zoladz, Miroslaw (Nokia - PL/Krakow)" userId="bee5199c-19a2-4965-b4a1-0f09bf4e1b4f" providerId="ADAL" clId="{32F8CC90-9970-4CB3-9326-B80D0F3922F9}" dt="2022-11-10T12:35:25.230" v="1" actId="47"/>
        <pc:sldMkLst>
          <pc:docMk/>
          <pc:sldMk cId="1999074894" sldId="345"/>
        </pc:sldMkLst>
      </pc:sldChg>
      <pc:sldChg chg="modSp mod">
        <pc:chgData name="Zoladz, Miroslaw (Nokia - PL/Krakow)" userId="bee5199c-19a2-4965-b4a1-0f09bf4e1b4f" providerId="ADAL" clId="{32F8CC90-9970-4CB3-9326-B80D0F3922F9}" dt="2022-11-10T12:47:35.653" v="70" actId="20577"/>
        <pc:sldMkLst>
          <pc:docMk/>
          <pc:sldMk cId="3976215307" sldId="351"/>
        </pc:sldMkLst>
        <pc:spChg chg="mod">
          <ac:chgData name="Zoladz, Miroslaw (Nokia - PL/Krakow)" userId="bee5199c-19a2-4965-b4a1-0f09bf4e1b4f" providerId="ADAL" clId="{32F8CC90-9970-4CB3-9326-B80D0F3922F9}" dt="2022-11-10T12:47:35.653" v="70" actId="20577"/>
          <ac:spMkLst>
            <pc:docMk/>
            <pc:sldMk cId="3976215307" sldId="351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7:58.802" v="73" actId="20577"/>
        <pc:sldMkLst>
          <pc:docMk/>
          <pc:sldMk cId="636774305" sldId="352"/>
        </pc:sldMkLst>
        <pc:spChg chg="mod">
          <ac:chgData name="Zoladz, Miroslaw (Nokia - PL/Krakow)" userId="bee5199c-19a2-4965-b4a1-0f09bf4e1b4f" providerId="ADAL" clId="{32F8CC90-9970-4CB3-9326-B80D0F3922F9}" dt="2022-11-10T12:47:58.802" v="73" actId="20577"/>
          <ac:spMkLst>
            <pc:docMk/>
            <pc:sldMk cId="636774305" sldId="352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06.107" v="76" actId="20577"/>
        <pc:sldMkLst>
          <pc:docMk/>
          <pc:sldMk cId="3242174025" sldId="353"/>
        </pc:sldMkLst>
        <pc:spChg chg="mod">
          <ac:chgData name="Zoladz, Miroslaw (Nokia - PL/Krakow)" userId="bee5199c-19a2-4965-b4a1-0f09bf4e1b4f" providerId="ADAL" clId="{32F8CC90-9970-4CB3-9326-B80D0F3922F9}" dt="2022-11-10T12:48:06.107" v="76" actId="20577"/>
          <ac:spMkLst>
            <pc:docMk/>
            <pc:sldMk cId="3242174025" sldId="353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14.924" v="79" actId="20577"/>
        <pc:sldMkLst>
          <pc:docMk/>
          <pc:sldMk cId="2025106196" sldId="354"/>
        </pc:sldMkLst>
        <pc:spChg chg="mod">
          <ac:chgData name="Zoladz, Miroslaw (Nokia - PL/Krakow)" userId="bee5199c-19a2-4965-b4a1-0f09bf4e1b4f" providerId="ADAL" clId="{32F8CC90-9970-4CB3-9326-B80D0F3922F9}" dt="2022-11-10T12:48:14.924" v="79" actId="20577"/>
          <ac:spMkLst>
            <pc:docMk/>
            <pc:sldMk cId="2025106196" sldId="354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34.475" v="82" actId="20577"/>
        <pc:sldMkLst>
          <pc:docMk/>
          <pc:sldMk cId="1950517502" sldId="355"/>
        </pc:sldMkLst>
        <pc:spChg chg="mod">
          <ac:chgData name="Zoladz, Miroslaw (Nokia - PL/Krakow)" userId="bee5199c-19a2-4965-b4a1-0f09bf4e1b4f" providerId="ADAL" clId="{32F8CC90-9970-4CB3-9326-B80D0F3922F9}" dt="2022-11-10T12:48:34.475" v="82" actId="20577"/>
          <ac:spMkLst>
            <pc:docMk/>
            <pc:sldMk cId="1950517502" sldId="355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48.674" v="85" actId="20577"/>
        <pc:sldMkLst>
          <pc:docMk/>
          <pc:sldMk cId="3243642102" sldId="356"/>
        </pc:sldMkLst>
        <pc:spChg chg="mod">
          <ac:chgData name="Zoladz, Miroslaw (Nokia - PL/Krakow)" userId="bee5199c-19a2-4965-b4a1-0f09bf4e1b4f" providerId="ADAL" clId="{32F8CC90-9970-4CB3-9326-B80D0F3922F9}" dt="2022-11-10T12:48:48.674" v="85" actId="20577"/>
          <ac:spMkLst>
            <pc:docMk/>
            <pc:sldMk cId="3243642102" sldId="356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59.690" v="88" actId="20577"/>
        <pc:sldMkLst>
          <pc:docMk/>
          <pc:sldMk cId="3503816666" sldId="357"/>
        </pc:sldMkLst>
        <pc:spChg chg="mod">
          <ac:chgData name="Zoladz, Miroslaw (Nokia - PL/Krakow)" userId="bee5199c-19a2-4965-b4a1-0f09bf4e1b4f" providerId="ADAL" clId="{32F8CC90-9970-4CB3-9326-B80D0F3922F9}" dt="2022-11-10T12:48:59.690" v="88" actId="20577"/>
          <ac:spMkLst>
            <pc:docMk/>
            <pc:sldMk cId="3503816666" sldId="357"/>
            <ac:spMk id="14" creationId="{BC5A6D17-7064-4B8C-9051-3C96B1D32DFB}"/>
          </ac:spMkLst>
        </pc:spChg>
      </pc:sldChg>
      <pc:sldChg chg="addSp modSp mod">
        <pc:chgData name="Zoladz, Miroslaw (Nokia - PL/Krakow)" userId="bee5199c-19a2-4965-b4a1-0f09bf4e1b4f" providerId="ADAL" clId="{32F8CC90-9970-4CB3-9326-B80D0F3922F9}" dt="2022-11-10T12:55:39.805" v="132" actId="255"/>
        <pc:sldMkLst>
          <pc:docMk/>
          <pc:sldMk cId="1617926261" sldId="358"/>
        </pc:sldMkLst>
        <pc:spChg chg="mod">
          <ac:chgData name="Zoladz, Miroslaw (Nokia - PL/Krakow)" userId="bee5199c-19a2-4965-b4a1-0f09bf4e1b4f" providerId="ADAL" clId="{32F8CC90-9970-4CB3-9326-B80D0F3922F9}" dt="2022-11-10T12:55:39.805" v="132" actId="255"/>
          <ac:spMkLst>
            <pc:docMk/>
            <pc:sldMk cId="1617926261" sldId="358"/>
            <ac:spMk id="149" creationId="{1F9DC3A5-5C50-4AD3-840F-7CCE9D8C0429}"/>
          </ac:spMkLst>
        </pc:spChg>
        <pc:grpChg chg="add mod">
          <ac:chgData name="Zoladz, Miroslaw (Nokia - PL/Krakow)" userId="bee5199c-19a2-4965-b4a1-0f09bf4e1b4f" providerId="ADAL" clId="{32F8CC90-9970-4CB3-9326-B80D0F3922F9}" dt="2022-11-10T12:49:54.374" v="99" actId="164"/>
          <ac:grpSpMkLst>
            <pc:docMk/>
            <pc:sldMk cId="1617926261" sldId="358"/>
            <ac:grpSpMk id="8" creationId="{0D8DEE69-D54D-4935-A94C-E00527341C14}"/>
          </ac:grpSpMkLst>
        </pc:grpChg>
        <pc:cxnChg chg="add mod">
          <ac:chgData name="Zoladz, Miroslaw (Nokia - PL/Krakow)" userId="bee5199c-19a2-4965-b4a1-0f09bf4e1b4f" providerId="ADAL" clId="{32F8CC90-9970-4CB3-9326-B80D0F3922F9}" dt="2022-11-10T12:49:54.374" v="99" actId="164"/>
          <ac:cxnSpMkLst>
            <pc:docMk/>
            <pc:sldMk cId="1617926261" sldId="358"/>
            <ac:cxnSpMk id="43" creationId="{A3F5444E-F9D6-452E-97DE-BEC31901A16F}"/>
          </ac:cxnSpMkLst>
        </pc:cxnChg>
        <pc:cxnChg chg="add mod">
          <ac:chgData name="Zoladz, Miroslaw (Nokia - PL/Krakow)" userId="bee5199c-19a2-4965-b4a1-0f09bf4e1b4f" providerId="ADAL" clId="{32F8CC90-9970-4CB3-9326-B80D0F3922F9}" dt="2022-11-10T12:49:54.374" v="99" actId="164"/>
          <ac:cxnSpMkLst>
            <pc:docMk/>
            <pc:sldMk cId="1617926261" sldId="358"/>
            <ac:cxnSpMk id="45" creationId="{8A308175-0FAD-464A-8620-BD14242DB589}"/>
          </ac:cxnSpMkLst>
        </pc:cxnChg>
      </pc:sldChg>
      <pc:sldChg chg="modSp mod">
        <pc:chgData name="Zoladz, Miroslaw (Nokia - PL/Krakow)" userId="bee5199c-19a2-4965-b4a1-0f09bf4e1b4f" providerId="ADAL" clId="{32F8CC90-9970-4CB3-9326-B80D0F3922F9}" dt="2022-11-10T13:07:18.919" v="183" actId="1076"/>
        <pc:sldMkLst>
          <pc:docMk/>
          <pc:sldMk cId="670680613" sldId="384"/>
        </pc:sldMkLst>
        <pc:spChg chg="mod">
          <ac:chgData name="Zoladz, Miroslaw (Nokia - PL/Krakow)" userId="bee5199c-19a2-4965-b4a1-0f09bf4e1b4f" providerId="ADAL" clId="{32F8CC90-9970-4CB3-9326-B80D0F3922F9}" dt="2022-11-10T13:07:10.173" v="181" actId="1076"/>
          <ac:spMkLst>
            <pc:docMk/>
            <pc:sldMk cId="670680613" sldId="384"/>
            <ac:spMk id="17" creationId="{8FF15286-291E-4713-A21A-8F8C739B270D}"/>
          </ac:spMkLst>
        </pc:spChg>
        <pc:grpChg chg="mod">
          <ac:chgData name="Zoladz, Miroslaw (Nokia - PL/Krakow)" userId="bee5199c-19a2-4965-b4a1-0f09bf4e1b4f" providerId="ADAL" clId="{32F8CC90-9970-4CB3-9326-B80D0F3922F9}" dt="2022-11-10T13:07:18.919" v="183" actId="1076"/>
          <ac:grpSpMkLst>
            <pc:docMk/>
            <pc:sldMk cId="670680613" sldId="384"/>
            <ac:grpSpMk id="3" creationId="{2E06254B-0F46-461B-9EBC-41F31A94ED24}"/>
          </ac:grpSpMkLst>
        </pc:grpChg>
      </pc:sldChg>
      <pc:sldChg chg="addSp modSp mod">
        <pc:chgData name="Zoladz, Miroslaw (Nokia - PL/Krakow)" userId="bee5199c-19a2-4965-b4a1-0f09bf4e1b4f" providerId="ADAL" clId="{32F8CC90-9970-4CB3-9326-B80D0F3922F9}" dt="2022-11-10T12:55:33.072" v="131" actId="255"/>
        <pc:sldMkLst>
          <pc:docMk/>
          <pc:sldMk cId="589105611" sldId="392"/>
        </pc:sldMkLst>
        <pc:spChg chg="mod">
          <ac:chgData name="Zoladz, Miroslaw (Nokia - PL/Krakow)" userId="bee5199c-19a2-4965-b4a1-0f09bf4e1b4f" providerId="ADAL" clId="{32F8CC90-9970-4CB3-9326-B80D0F3922F9}" dt="2022-11-10T12:55:33.072" v="131" actId="255"/>
          <ac:spMkLst>
            <pc:docMk/>
            <pc:sldMk cId="589105611" sldId="392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04.001" v="100"/>
          <ac:grpSpMkLst>
            <pc:docMk/>
            <pc:sldMk cId="589105611" sldId="392"/>
            <ac:grpSpMk id="43" creationId="{F72F9FC5-3262-4A2E-BDC6-F9D2F9F5A06E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04.001" v="100"/>
          <ac:cxnSpMkLst>
            <pc:docMk/>
            <pc:sldMk cId="589105611" sldId="392"/>
            <ac:cxnSpMk id="44" creationId="{8FB20A03-913B-4CCD-8874-6BD5979BA7C5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04.001" v="100"/>
          <ac:cxnSpMkLst>
            <pc:docMk/>
            <pc:sldMk cId="589105611" sldId="392"/>
            <ac:cxnSpMk id="45" creationId="{996185F7-3970-4028-AF91-87D36E58D6CC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5:22.933" v="130" actId="255"/>
        <pc:sldMkLst>
          <pc:docMk/>
          <pc:sldMk cId="3574212506" sldId="396"/>
        </pc:sldMkLst>
        <pc:spChg chg="mod">
          <ac:chgData name="Zoladz, Miroslaw (Nokia - PL/Krakow)" userId="bee5199c-19a2-4965-b4a1-0f09bf4e1b4f" providerId="ADAL" clId="{32F8CC90-9970-4CB3-9326-B80D0F3922F9}" dt="2022-11-10T12:55:22.933" v="130" actId="255"/>
          <ac:spMkLst>
            <pc:docMk/>
            <pc:sldMk cId="3574212506" sldId="396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15.176" v="101"/>
          <ac:grpSpMkLst>
            <pc:docMk/>
            <pc:sldMk cId="3574212506" sldId="396"/>
            <ac:grpSpMk id="43" creationId="{42A00A77-E49C-4FF7-A304-EBB245887486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15.176" v="101"/>
          <ac:cxnSpMkLst>
            <pc:docMk/>
            <pc:sldMk cId="3574212506" sldId="396"/>
            <ac:cxnSpMk id="44" creationId="{F9EFEF67-CF9A-48CA-A386-7537CF8EFB78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15.176" v="101"/>
          <ac:cxnSpMkLst>
            <pc:docMk/>
            <pc:sldMk cId="3574212506" sldId="396"/>
            <ac:cxnSpMk id="45" creationId="{76037027-EA50-44D4-BB9F-D897EB696855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5:16.126" v="129" actId="255"/>
        <pc:sldMkLst>
          <pc:docMk/>
          <pc:sldMk cId="1871861369" sldId="397"/>
        </pc:sldMkLst>
        <pc:spChg chg="mod">
          <ac:chgData name="Zoladz, Miroslaw (Nokia - PL/Krakow)" userId="bee5199c-19a2-4965-b4a1-0f09bf4e1b4f" providerId="ADAL" clId="{32F8CC90-9970-4CB3-9326-B80D0F3922F9}" dt="2022-11-10T12:55:16.126" v="129" actId="255"/>
          <ac:spMkLst>
            <pc:docMk/>
            <pc:sldMk cId="1871861369" sldId="397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19.165" v="102"/>
          <ac:grpSpMkLst>
            <pc:docMk/>
            <pc:sldMk cId="1871861369" sldId="397"/>
            <ac:grpSpMk id="43" creationId="{82008957-3388-45C4-AC89-449D393A387F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19.165" v="102"/>
          <ac:cxnSpMkLst>
            <pc:docMk/>
            <pc:sldMk cId="1871861369" sldId="397"/>
            <ac:cxnSpMk id="44" creationId="{E193B20E-AFFA-477A-BCCB-B6866E99C37F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19.165" v="102"/>
          <ac:cxnSpMkLst>
            <pc:docMk/>
            <pc:sldMk cId="1871861369" sldId="397"/>
            <ac:cxnSpMk id="45" creationId="{042BC696-361B-4E92-AA2E-B2FF9C112394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52.673" v="128" actId="255"/>
        <pc:sldMkLst>
          <pc:docMk/>
          <pc:sldMk cId="3073084963" sldId="398"/>
        </pc:sldMkLst>
        <pc:spChg chg="mod">
          <ac:chgData name="Zoladz, Miroslaw (Nokia - PL/Krakow)" userId="bee5199c-19a2-4965-b4a1-0f09bf4e1b4f" providerId="ADAL" clId="{32F8CC90-9970-4CB3-9326-B80D0F3922F9}" dt="2022-11-10T12:54:52.673" v="128" actId="255"/>
          <ac:spMkLst>
            <pc:docMk/>
            <pc:sldMk cId="3073084963" sldId="398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24.380" v="103"/>
          <ac:grpSpMkLst>
            <pc:docMk/>
            <pc:sldMk cId="3073084963" sldId="398"/>
            <ac:grpSpMk id="43" creationId="{63086FE3-53A2-430D-8361-2B4F3FF38508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24.380" v="103"/>
          <ac:cxnSpMkLst>
            <pc:docMk/>
            <pc:sldMk cId="3073084963" sldId="398"/>
            <ac:cxnSpMk id="44" creationId="{C5666BEE-FB95-4180-A4B8-AC01F550DF94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24.380" v="103"/>
          <ac:cxnSpMkLst>
            <pc:docMk/>
            <pc:sldMk cId="3073084963" sldId="398"/>
            <ac:cxnSpMk id="45" creationId="{54D3659D-86BF-4EB6-9739-30ED001591B0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44.875" v="127" actId="255"/>
        <pc:sldMkLst>
          <pc:docMk/>
          <pc:sldMk cId="940795776" sldId="399"/>
        </pc:sldMkLst>
        <pc:spChg chg="mod">
          <ac:chgData name="Zoladz, Miroslaw (Nokia - PL/Krakow)" userId="bee5199c-19a2-4965-b4a1-0f09bf4e1b4f" providerId="ADAL" clId="{32F8CC90-9970-4CB3-9326-B80D0F3922F9}" dt="2022-11-10T12:54:44.875" v="127" actId="255"/>
          <ac:spMkLst>
            <pc:docMk/>
            <pc:sldMk cId="940795776" sldId="399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28.968" v="104"/>
          <ac:grpSpMkLst>
            <pc:docMk/>
            <pc:sldMk cId="940795776" sldId="399"/>
            <ac:grpSpMk id="43" creationId="{CECEB985-8C66-42F8-A103-DFEBF07A1442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28.968" v="104"/>
          <ac:cxnSpMkLst>
            <pc:docMk/>
            <pc:sldMk cId="940795776" sldId="399"/>
            <ac:cxnSpMk id="44" creationId="{238CED81-E089-4C1B-9E27-B35B37459710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28.968" v="104"/>
          <ac:cxnSpMkLst>
            <pc:docMk/>
            <pc:sldMk cId="940795776" sldId="399"/>
            <ac:cxnSpMk id="45" creationId="{68EB4DD3-62A0-4917-BA65-2C3D48FB6A70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39.031" v="126" actId="255"/>
        <pc:sldMkLst>
          <pc:docMk/>
          <pc:sldMk cId="3335680333" sldId="400"/>
        </pc:sldMkLst>
        <pc:spChg chg="mod">
          <ac:chgData name="Zoladz, Miroslaw (Nokia - PL/Krakow)" userId="bee5199c-19a2-4965-b4a1-0f09bf4e1b4f" providerId="ADAL" clId="{32F8CC90-9970-4CB3-9326-B80D0F3922F9}" dt="2022-11-10T12:54:39.031" v="126" actId="255"/>
          <ac:spMkLst>
            <pc:docMk/>
            <pc:sldMk cId="3335680333" sldId="400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36.998" v="105"/>
          <ac:grpSpMkLst>
            <pc:docMk/>
            <pc:sldMk cId="3335680333" sldId="400"/>
            <ac:grpSpMk id="43" creationId="{82D11F0E-A35F-43CD-93E2-A60C8A61D656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36.998" v="105"/>
          <ac:cxnSpMkLst>
            <pc:docMk/>
            <pc:sldMk cId="3335680333" sldId="400"/>
            <ac:cxnSpMk id="44" creationId="{909B977C-779E-4B58-AA21-9BD2D268FCBD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36.998" v="105"/>
          <ac:cxnSpMkLst>
            <pc:docMk/>
            <pc:sldMk cId="3335680333" sldId="400"/>
            <ac:cxnSpMk id="45" creationId="{1CD6EE04-9E68-4F13-BFD5-FD5AA1FCA34D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32.501" v="125" actId="255"/>
        <pc:sldMkLst>
          <pc:docMk/>
          <pc:sldMk cId="2647666676" sldId="401"/>
        </pc:sldMkLst>
        <pc:spChg chg="mod">
          <ac:chgData name="Zoladz, Miroslaw (Nokia - PL/Krakow)" userId="bee5199c-19a2-4965-b4a1-0f09bf4e1b4f" providerId="ADAL" clId="{32F8CC90-9970-4CB3-9326-B80D0F3922F9}" dt="2022-11-10T12:54:32.501" v="125" actId="255"/>
          <ac:spMkLst>
            <pc:docMk/>
            <pc:sldMk cId="2647666676" sldId="401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40.199" v="106"/>
          <ac:grpSpMkLst>
            <pc:docMk/>
            <pc:sldMk cId="2647666676" sldId="401"/>
            <ac:grpSpMk id="43" creationId="{4134D52E-DF44-4478-A60F-6B920ADEFB45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40.199" v="106"/>
          <ac:cxnSpMkLst>
            <pc:docMk/>
            <pc:sldMk cId="2647666676" sldId="401"/>
            <ac:cxnSpMk id="44" creationId="{7D38B0FE-F3D1-440B-A2F7-CAB29851E79F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40.199" v="106"/>
          <ac:cxnSpMkLst>
            <pc:docMk/>
            <pc:sldMk cId="2647666676" sldId="401"/>
            <ac:cxnSpMk id="45" creationId="{7CF21FD9-3BEA-4F51-A393-F6B1BDD5555D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24.245" v="124" actId="255"/>
        <pc:sldMkLst>
          <pc:docMk/>
          <pc:sldMk cId="816305698" sldId="402"/>
        </pc:sldMkLst>
        <pc:spChg chg="mod">
          <ac:chgData name="Zoladz, Miroslaw (Nokia - PL/Krakow)" userId="bee5199c-19a2-4965-b4a1-0f09bf4e1b4f" providerId="ADAL" clId="{32F8CC90-9970-4CB3-9326-B80D0F3922F9}" dt="2022-11-10T12:54:24.245" v="124" actId="255"/>
          <ac:spMkLst>
            <pc:docMk/>
            <pc:sldMk cId="816305698" sldId="402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43.039" v="107"/>
          <ac:grpSpMkLst>
            <pc:docMk/>
            <pc:sldMk cId="816305698" sldId="402"/>
            <ac:grpSpMk id="43" creationId="{8A050D10-2C9B-42C4-84E4-B272B537FAAD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43.039" v="107"/>
          <ac:cxnSpMkLst>
            <pc:docMk/>
            <pc:sldMk cId="816305698" sldId="402"/>
            <ac:cxnSpMk id="44" creationId="{61985CBF-F61B-4BB2-9DF1-C6FF2F310696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43.039" v="107"/>
          <ac:cxnSpMkLst>
            <pc:docMk/>
            <pc:sldMk cId="816305698" sldId="402"/>
            <ac:cxnSpMk id="45" creationId="{AB4CDA29-A239-4BD7-86F8-D96DB639BBC9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6:11.507" v="134" actId="255"/>
        <pc:sldMkLst>
          <pc:docMk/>
          <pc:sldMk cId="424036469" sldId="403"/>
        </pc:sldMkLst>
        <pc:spChg chg="mod">
          <ac:chgData name="Zoladz, Miroslaw (Nokia - PL/Krakow)" userId="bee5199c-19a2-4965-b4a1-0f09bf4e1b4f" providerId="ADAL" clId="{32F8CC90-9970-4CB3-9326-B80D0F3922F9}" dt="2022-11-10T12:56:11.507" v="134" actId="255"/>
          <ac:spMkLst>
            <pc:docMk/>
            <pc:sldMk cId="424036469" sldId="403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51.210" v="109" actId="1076"/>
          <ac:grpSpMkLst>
            <pc:docMk/>
            <pc:sldMk cId="424036469" sldId="403"/>
            <ac:grpSpMk id="42" creationId="{A5E9DD3E-B064-4E0C-9D87-938D9C5AE4AA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45.902" v="108"/>
          <ac:cxnSpMkLst>
            <pc:docMk/>
            <pc:sldMk cId="424036469" sldId="403"/>
            <ac:cxnSpMk id="43" creationId="{7931EDB3-14EB-4CD5-9D08-C44767004A00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45.902" v="108"/>
          <ac:cxnSpMkLst>
            <pc:docMk/>
            <pc:sldMk cId="424036469" sldId="403"/>
            <ac:cxnSpMk id="44" creationId="{689FB926-2183-4833-BEC4-D6757E95A68E}"/>
          </ac:cxnSpMkLst>
        </pc:cxnChg>
      </pc:sldChg>
      <pc:sldChg chg="delSp modSp mod">
        <pc:chgData name="Zoladz, Miroslaw (Nokia - PL/Krakow)" userId="bee5199c-19a2-4965-b4a1-0f09bf4e1b4f" providerId="ADAL" clId="{32F8CC90-9970-4CB3-9326-B80D0F3922F9}" dt="2022-11-10T13:10:39.683" v="225"/>
        <pc:sldMkLst>
          <pc:docMk/>
          <pc:sldMk cId="3669849563" sldId="404"/>
        </pc:sldMkLst>
        <pc:spChg chg="mod">
          <ac:chgData name="Zoladz, Miroslaw (Nokia - PL/Krakow)" userId="bee5199c-19a2-4965-b4a1-0f09bf4e1b4f" providerId="ADAL" clId="{32F8CC90-9970-4CB3-9326-B80D0F3922F9}" dt="2022-11-10T13:10:39.683" v="225"/>
          <ac:spMkLst>
            <pc:docMk/>
            <pc:sldMk cId="3669849563" sldId="404"/>
            <ac:spMk id="11" creationId="{6FE49B43-C352-43B2-BAFE-1EC8F7F18CFF}"/>
          </ac:spMkLst>
        </pc:spChg>
        <pc:spChg chg="mod">
          <ac:chgData name="Zoladz, Miroslaw (Nokia - PL/Krakow)" userId="bee5199c-19a2-4965-b4a1-0f09bf4e1b4f" providerId="ADAL" clId="{32F8CC90-9970-4CB3-9326-B80D0F3922F9}" dt="2022-11-10T13:10:26.670" v="219" actId="20577"/>
          <ac:spMkLst>
            <pc:docMk/>
            <pc:sldMk cId="3669849563" sldId="404"/>
            <ac:spMk id="15" creationId="{A60D4607-A37E-4BA4-9E10-C0EB56E832B8}"/>
          </ac:spMkLst>
        </pc:spChg>
        <pc:spChg chg="del">
          <ac:chgData name="Zoladz, Miroslaw (Nokia - PL/Krakow)" userId="bee5199c-19a2-4965-b4a1-0f09bf4e1b4f" providerId="ADAL" clId="{32F8CC90-9970-4CB3-9326-B80D0F3922F9}" dt="2022-11-10T13:08:33.999" v="188" actId="478"/>
          <ac:spMkLst>
            <pc:docMk/>
            <pc:sldMk cId="3669849563" sldId="404"/>
            <ac:spMk id="17" creationId="{CAAFC344-83F8-476B-BB5A-6F8BB5EFBA38}"/>
          </ac:spMkLst>
        </pc:spChg>
        <pc:spChg chg="mod">
          <ac:chgData name="Zoladz, Miroslaw (Nokia - PL/Krakow)" userId="bee5199c-19a2-4965-b4a1-0f09bf4e1b4f" providerId="ADAL" clId="{32F8CC90-9970-4CB3-9326-B80D0F3922F9}" dt="2022-11-10T13:10:14.866" v="216" actId="20577"/>
          <ac:spMkLst>
            <pc:docMk/>
            <pc:sldMk cId="3669849563" sldId="404"/>
            <ac:spMk id="89" creationId="{3DBD08AE-D755-4646-81B0-37D567B1097E}"/>
          </ac:spMkLst>
        </pc:spChg>
        <pc:picChg chg="mod">
          <ac:chgData name="Zoladz, Miroslaw (Nokia - PL/Krakow)" userId="bee5199c-19a2-4965-b4a1-0f09bf4e1b4f" providerId="ADAL" clId="{32F8CC90-9970-4CB3-9326-B80D0F3922F9}" dt="2022-11-10T13:08:57.974" v="205" actId="1036"/>
          <ac:picMkLst>
            <pc:docMk/>
            <pc:sldMk cId="3669849563" sldId="404"/>
            <ac:picMk id="9" creationId="{C93F47C1-2249-430E-AE63-30B37D67AD6B}"/>
          </ac:picMkLst>
        </pc:picChg>
      </pc:sldChg>
      <pc:sldChg chg="del">
        <pc:chgData name="Zoladz, Miroslaw (Nokia - PL/Krakow)" userId="bee5199c-19a2-4965-b4a1-0f09bf4e1b4f" providerId="ADAL" clId="{32F8CC90-9970-4CB3-9326-B80D0F3922F9}" dt="2022-11-10T13:09:11.404" v="208" actId="47"/>
        <pc:sldMkLst>
          <pc:docMk/>
          <pc:sldMk cId="2293697734" sldId="413"/>
        </pc:sldMkLst>
      </pc:sldChg>
      <pc:sldChg chg="modSp add mod modNotesTx">
        <pc:chgData name="Zoladz, Miroslaw (Nokia - PL/Krakow)" userId="bee5199c-19a2-4965-b4a1-0f09bf4e1b4f" providerId="ADAL" clId="{32F8CC90-9970-4CB3-9326-B80D0F3922F9}" dt="2022-11-11T09:35:27.030" v="410"/>
        <pc:sldMkLst>
          <pc:docMk/>
          <pc:sldMk cId="4233536608" sldId="413"/>
        </pc:sldMkLst>
        <pc:spChg chg="mod">
          <ac:chgData name="Zoladz, Miroslaw (Nokia - PL/Krakow)" userId="bee5199c-19a2-4965-b4a1-0f09bf4e1b4f" providerId="ADAL" clId="{32F8CC90-9970-4CB3-9326-B80D0F3922F9}" dt="2022-11-10T13:10:53.143" v="230" actId="20577"/>
          <ac:spMkLst>
            <pc:docMk/>
            <pc:sldMk cId="4233536608" sldId="413"/>
            <ac:spMk id="6" creationId="{4F123D21-9F61-4598-B60C-A19F5B0DDFED}"/>
          </ac:spMkLst>
        </pc:spChg>
      </pc:sldChg>
      <pc:sldChg chg="del">
        <pc:chgData name="Zoladz, Miroslaw (Nokia - PL/Krakow)" userId="bee5199c-19a2-4965-b4a1-0f09bf4e1b4f" providerId="ADAL" clId="{32F8CC90-9970-4CB3-9326-B80D0F3922F9}" dt="2022-11-10T13:09:13.992" v="209" actId="47"/>
        <pc:sldMkLst>
          <pc:docMk/>
          <pc:sldMk cId="2127399046" sldId="414"/>
        </pc:sldMkLst>
      </pc:sldChg>
      <pc:sldChg chg="modSp add mod">
        <pc:chgData name="Zoladz, Miroslaw (Nokia - PL/Krakow)" userId="bee5199c-19a2-4965-b4a1-0f09bf4e1b4f" providerId="ADAL" clId="{32F8CC90-9970-4CB3-9326-B80D0F3922F9}" dt="2022-11-10T13:11:00.674" v="232" actId="20577"/>
        <pc:sldMkLst>
          <pc:docMk/>
          <pc:sldMk cId="2482209613" sldId="414"/>
        </pc:sldMkLst>
        <pc:spChg chg="mod">
          <ac:chgData name="Zoladz, Miroslaw (Nokia - PL/Krakow)" userId="bee5199c-19a2-4965-b4a1-0f09bf4e1b4f" providerId="ADAL" clId="{32F8CC90-9970-4CB3-9326-B80D0F3922F9}" dt="2022-11-10T13:11:00.674" v="232" actId="20577"/>
          <ac:spMkLst>
            <pc:docMk/>
            <pc:sldMk cId="2482209613" sldId="414"/>
            <ac:spMk id="6" creationId="{4F123D21-9F61-4598-B60C-A19F5B0DDFED}"/>
          </ac:spMkLst>
        </pc:spChg>
      </pc:sldChg>
      <pc:sldChg chg="addSp delSp modSp add mod modNotesTx">
        <pc:chgData name="Zoladz, Miroslaw (Nokia - PL/Krakow)" userId="bee5199c-19a2-4965-b4a1-0f09bf4e1b4f" providerId="ADAL" clId="{32F8CC90-9970-4CB3-9326-B80D0F3922F9}" dt="2022-11-11T09:51:30.897" v="433"/>
        <pc:sldMkLst>
          <pc:docMk/>
          <pc:sldMk cId="3512695201" sldId="415"/>
        </pc:sldMkLst>
        <pc:spChg chg="mod">
          <ac:chgData name="Zoladz, Miroslaw (Nokia - PL/Krakow)" userId="bee5199c-19a2-4965-b4a1-0f09bf4e1b4f" providerId="ADAL" clId="{32F8CC90-9970-4CB3-9326-B80D0F3922F9}" dt="2022-11-10T13:11:13.371" v="235" actId="20577"/>
          <ac:spMkLst>
            <pc:docMk/>
            <pc:sldMk cId="3512695201" sldId="415"/>
            <ac:spMk id="6" creationId="{4F123D21-9F61-4598-B60C-A19F5B0DDFED}"/>
          </ac:spMkLst>
        </pc:spChg>
        <pc:spChg chg="add mod">
          <ac:chgData name="Zoladz, Miroslaw (Nokia - PL/Krakow)" userId="bee5199c-19a2-4965-b4a1-0f09bf4e1b4f" providerId="ADAL" clId="{32F8CC90-9970-4CB3-9326-B80D0F3922F9}" dt="2022-11-11T09:38:46.045" v="419" actId="1076"/>
          <ac:spMkLst>
            <pc:docMk/>
            <pc:sldMk cId="3512695201" sldId="415"/>
            <ac:spMk id="12" creationId="{CED9830E-3F44-4FA7-89BD-0C93071DA6BD}"/>
          </ac:spMkLst>
        </pc:spChg>
        <pc:spChg chg="add mod">
          <ac:chgData name="Zoladz, Miroslaw (Nokia - PL/Krakow)" userId="bee5199c-19a2-4965-b4a1-0f09bf4e1b4f" providerId="ADAL" clId="{32F8CC90-9970-4CB3-9326-B80D0F3922F9}" dt="2022-11-11T09:38:50.589" v="421" actId="1076"/>
          <ac:spMkLst>
            <pc:docMk/>
            <pc:sldMk cId="3512695201" sldId="415"/>
            <ac:spMk id="13" creationId="{EDE48B00-F689-49E1-8BCF-48AC8AC57455}"/>
          </ac:spMkLst>
        </pc:spChg>
        <pc:spChg chg="add mod">
          <ac:chgData name="Zoladz, Miroslaw (Nokia - PL/Krakow)" userId="bee5199c-19a2-4965-b4a1-0f09bf4e1b4f" providerId="ADAL" clId="{32F8CC90-9970-4CB3-9326-B80D0F3922F9}" dt="2022-11-11T09:38:54.795" v="423" actId="1076"/>
          <ac:spMkLst>
            <pc:docMk/>
            <pc:sldMk cId="3512695201" sldId="415"/>
            <ac:spMk id="15" creationId="{644C7FB6-D8F1-4003-B8E8-A3CA0FA12D95}"/>
          </ac:spMkLst>
        </pc:spChg>
        <pc:spChg chg="mod">
          <ac:chgData name="Zoladz, Miroslaw (Nokia - PL/Krakow)" userId="bee5199c-19a2-4965-b4a1-0f09bf4e1b4f" providerId="ADAL" clId="{32F8CC90-9970-4CB3-9326-B80D0F3922F9}" dt="2022-11-11T09:49:57.020" v="428" actId="1076"/>
          <ac:spMkLst>
            <pc:docMk/>
            <pc:sldMk cId="3512695201" sldId="415"/>
            <ac:spMk id="17" creationId="{71D0E383-7B57-4150-AB6E-B217681ED8AD}"/>
          </ac:spMkLst>
        </pc:spChg>
        <pc:spChg chg="mod">
          <ac:chgData name="Zoladz, Miroslaw (Nokia - PL/Krakow)" userId="bee5199c-19a2-4965-b4a1-0f09bf4e1b4f" providerId="ADAL" clId="{32F8CC90-9970-4CB3-9326-B80D0F3922F9}" dt="2022-11-11T09:38:59.703" v="424" actId="1076"/>
          <ac:spMkLst>
            <pc:docMk/>
            <pc:sldMk cId="3512695201" sldId="415"/>
            <ac:spMk id="18" creationId="{2A3D2AB0-419E-455A-8BAD-C1CDABFD413A}"/>
          </ac:spMkLst>
        </pc:spChg>
        <pc:spChg chg="mod">
          <ac:chgData name="Zoladz, Miroslaw (Nokia - PL/Krakow)" userId="bee5199c-19a2-4965-b4a1-0f09bf4e1b4f" providerId="ADAL" clId="{32F8CC90-9970-4CB3-9326-B80D0F3922F9}" dt="2022-11-11T09:50:00.108" v="429" actId="1076"/>
          <ac:spMkLst>
            <pc:docMk/>
            <pc:sldMk cId="3512695201" sldId="415"/>
            <ac:spMk id="19" creationId="{FD67221F-B83E-43A3-81D0-2872657EB2F8}"/>
          </ac:spMkLst>
        </pc:spChg>
        <pc:picChg chg="del mod">
          <ac:chgData name="Zoladz, Miroslaw (Nokia - PL/Krakow)" userId="bee5199c-19a2-4965-b4a1-0f09bf4e1b4f" providerId="ADAL" clId="{32F8CC90-9970-4CB3-9326-B80D0F3922F9}" dt="2022-11-11T09:49:18.549" v="425" actId="478"/>
          <ac:picMkLst>
            <pc:docMk/>
            <pc:sldMk cId="3512695201" sldId="415"/>
            <ac:picMk id="4" creationId="{4B98117D-DEC6-42B0-93A4-CC3E64CB5A8A}"/>
          </ac:picMkLst>
        </pc:picChg>
        <pc:picChg chg="add del mod">
          <ac:chgData name="Zoladz, Miroslaw (Nokia - PL/Krakow)" userId="bee5199c-19a2-4965-b4a1-0f09bf4e1b4f" providerId="ADAL" clId="{32F8CC90-9970-4CB3-9326-B80D0F3922F9}" dt="2022-11-11T09:51:01.742" v="430" actId="478"/>
          <ac:picMkLst>
            <pc:docMk/>
            <pc:sldMk cId="3512695201" sldId="415"/>
            <ac:picMk id="5" creationId="{0421887F-5FF3-422B-8398-83441C55F97A}"/>
          </ac:picMkLst>
        </pc:picChg>
        <pc:picChg chg="add mod">
          <ac:chgData name="Zoladz, Miroslaw (Nokia - PL/Krakow)" userId="bee5199c-19a2-4965-b4a1-0f09bf4e1b4f" providerId="ADAL" clId="{32F8CC90-9970-4CB3-9326-B80D0F3922F9}" dt="2022-11-11T09:51:04.542" v="432" actId="1076"/>
          <ac:picMkLst>
            <pc:docMk/>
            <pc:sldMk cId="3512695201" sldId="415"/>
            <ac:picMk id="11" creationId="{D5248087-790D-489B-BA9C-2F28326B0486}"/>
          </ac:picMkLst>
        </pc:picChg>
      </pc:sldChg>
      <pc:sldChg chg="addSp delSp modSp add mod modNotesTx">
        <pc:chgData name="Zoladz, Miroslaw (Nokia - PL/Krakow)" userId="bee5199c-19a2-4965-b4a1-0f09bf4e1b4f" providerId="ADAL" clId="{32F8CC90-9970-4CB3-9326-B80D0F3922F9}" dt="2022-11-11T09:57:53.147" v="481" actId="1076"/>
        <pc:sldMkLst>
          <pc:docMk/>
          <pc:sldMk cId="2223304994" sldId="416"/>
        </pc:sldMkLst>
        <pc:spChg chg="mod">
          <ac:chgData name="Zoladz, Miroslaw (Nokia - PL/Krakow)" userId="bee5199c-19a2-4965-b4a1-0f09bf4e1b4f" providerId="ADAL" clId="{32F8CC90-9970-4CB3-9326-B80D0F3922F9}" dt="2022-11-10T13:11:26.676" v="236" actId="20577"/>
          <ac:spMkLst>
            <pc:docMk/>
            <pc:sldMk cId="2223304994" sldId="416"/>
            <ac:spMk id="6" creationId="{4F123D21-9F61-4598-B60C-A19F5B0DDFED}"/>
          </ac:spMkLst>
        </pc:spChg>
        <pc:spChg chg="add mod">
          <ac:chgData name="Zoladz, Miroslaw (Nokia - PL/Krakow)" userId="bee5199c-19a2-4965-b4a1-0f09bf4e1b4f" providerId="ADAL" clId="{32F8CC90-9970-4CB3-9326-B80D0F3922F9}" dt="2022-11-11T09:57:11.431" v="463" actId="1076"/>
          <ac:spMkLst>
            <pc:docMk/>
            <pc:sldMk cId="2223304994" sldId="416"/>
            <ac:spMk id="11" creationId="{3444D8A8-B1D8-4B0F-91E7-A3EA7CC6FC26}"/>
          </ac:spMkLst>
        </pc:spChg>
        <pc:spChg chg="add mod">
          <ac:chgData name="Zoladz, Miroslaw (Nokia - PL/Krakow)" userId="bee5199c-19a2-4965-b4a1-0f09bf4e1b4f" providerId="ADAL" clId="{32F8CC90-9970-4CB3-9326-B80D0F3922F9}" dt="2022-11-11T09:57:20.437" v="469" actId="20577"/>
          <ac:spMkLst>
            <pc:docMk/>
            <pc:sldMk cId="2223304994" sldId="416"/>
            <ac:spMk id="12" creationId="{AB4E7A2B-D64D-4199-A727-71F9E56BB505}"/>
          </ac:spMkLst>
        </pc:spChg>
        <pc:spChg chg="add mod">
          <ac:chgData name="Zoladz, Miroslaw (Nokia - PL/Krakow)" userId="bee5199c-19a2-4965-b4a1-0f09bf4e1b4f" providerId="ADAL" clId="{32F8CC90-9970-4CB3-9326-B80D0F3922F9}" dt="2022-11-11T09:57:39.364" v="475" actId="14100"/>
          <ac:spMkLst>
            <pc:docMk/>
            <pc:sldMk cId="2223304994" sldId="416"/>
            <ac:spMk id="13" creationId="{9818006E-A02D-4E9A-BE79-DA17D58BCF7B}"/>
          </ac:spMkLst>
        </pc:spChg>
        <pc:spChg chg="add mod">
          <ac:chgData name="Zoladz, Miroslaw (Nokia - PL/Krakow)" userId="bee5199c-19a2-4965-b4a1-0f09bf4e1b4f" providerId="ADAL" clId="{32F8CC90-9970-4CB3-9326-B80D0F3922F9}" dt="2022-11-11T09:57:51.612" v="480" actId="1076"/>
          <ac:spMkLst>
            <pc:docMk/>
            <pc:sldMk cId="2223304994" sldId="416"/>
            <ac:spMk id="15" creationId="{BB2D8913-811C-4575-A671-70DE5F63BF64}"/>
          </ac:spMkLst>
        </pc:spChg>
        <pc:spChg chg="add mod">
          <ac:chgData name="Zoladz, Miroslaw (Nokia - PL/Krakow)" userId="bee5199c-19a2-4965-b4a1-0f09bf4e1b4f" providerId="ADAL" clId="{32F8CC90-9970-4CB3-9326-B80D0F3922F9}" dt="2022-11-11T09:57:53.147" v="481" actId="1076"/>
          <ac:spMkLst>
            <pc:docMk/>
            <pc:sldMk cId="2223304994" sldId="416"/>
            <ac:spMk id="17" creationId="{7F8D61D0-6F49-43BE-B71B-E194C491EC26}"/>
          </ac:spMkLst>
        </pc:spChg>
        <pc:picChg chg="add mod">
          <ac:chgData name="Zoladz, Miroslaw (Nokia - PL/Krakow)" userId="bee5199c-19a2-4965-b4a1-0f09bf4e1b4f" providerId="ADAL" clId="{32F8CC90-9970-4CB3-9326-B80D0F3922F9}" dt="2022-11-11T09:56:26.457" v="439" actId="1076"/>
          <ac:picMkLst>
            <pc:docMk/>
            <pc:sldMk cId="2223304994" sldId="416"/>
            <ac:picMk id="4" creationId="{CA10AFF9-C7D9-441A-A2B6-1CE5622D996E}"/>
          </ac:picMkLst>
        </pc:picChg>
        <pc:picChg chg="del">
          <ac:chgData name="Zoladz, Miroslaw (Nokia - PL/Krakow)" userId="bee5199c-19a2-4965-b4a1-0f09bf4e1b4f" providerId="ADAL" clId="{32F8CC90-9970-4CB3-9326-B80D0F3922F9}" dt="2022-11-11T09:56:21.236" v="437" actId="478"/>
          <ac:picMkLst>
            <pc:docMk/>
            <pc:sldMk cId="2223304994" sldId="416"/>
            <ac:picMk id="16" creationId="{26F81CDA-91CD-4769-ACB0-41A7DB53F79B}"/>
          </ac:picMkLst>
        </pc:picChg>
        <pc:picChg chg="mod">
          <ac:chgData name="Zoladz, Miroslaw (Nokia - PL/Krakow)" userId="bee5199c-19a2-4965-b4a1-0f09bf4e1b4f" providerId="ADAL" clId="{32F8CC90-9970-4CB3-9326-B80D0F3922F9}" dt="2022-11-11T09:56:30.161" v="440" actId="1076"/>
          <ac:picMkLst>
            <pc:docMk/>
            <pc:sldMk cId="2223304994" sldId="416"/>
            <ac:picMk id="23" creationId="{7F718EC2-B593-4793-917B-72C73EF15CE7}"/>
          </ac:picMkLst>
        </pc:picChg>
      </pc:sldChg>
      <pc:sldChg chg="modSp add mod">
        <pc:chgData name="Zoladz, Miroslaw (Nokia - PL/Krakow)" userId="bee5199c-19a2-4965-b4a1-0f09bf4e1b4f" providerId="ADAL" clId="{32F8CC90-9970-4CB3-9326-B80D0F3922F9}" dt="2022-11-10T13:12:36.145" v="246" actId="255"/>
        <pc:sldMkLst>
          <pc:docMk/>
          <pc:sldMk cId="3363980350" sldId="417"/>
        </pc:sldMkLst>
        <pc:spChg chg="mod">
          <ac:chgData name="Zoladz, Miroslaw (Nokia - PL/Krakow)" userId="bee5199c-19a2-4965-b4a1-0f09bf4e1b4f" providerId="ADAL" clId="{32F8CC90-9970-4CB3-9326-B80D0F3922F9}" dt="2022-11-10T13:11:31.157" v="237" actId="20577"/>
          <ac:spMkLst>
            <pc:docMk/>
            <pc:sldMk cId="3363980350" sldId="417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0T13:12:36.145" v="246" actId="255"/>
          <ac:spMkLst>
            <pc:docMk/>
            <pc:sldMk cId="3363980350" sldId="417"/>
            <ac:spMk id="14" creationId="{AA122029-25B7-46C5-A87F-17269702B826}"/>
          </ac:spMkLst>
        </pc:spChg>
      </pc:sldChg>
      <pc:sldChg chg="addSp modSp add mod">
        <pc:chgData name="Zoladz, Miroslaw (Nokia - PL/Krakow)" userId="bee5199c-19a2-4965-b4a1-0f09bf4e1b4f" providerId="ADAL" clId="{32F8CC90-9970-4CB3-9326-B80D0F3922F9}" dt="2022-11-11T09:58:58.716" v="505" actId="20577"/>
        <pc:sldMkLst>
          <pc:docMk/>
          <pc:sldMk cId="1328098226" sldId="418"/>
        </pc:sldMkLst>
        <pc:spChg chg="add mod">
          <ac:chgData name="Zoladz, Miroslaw (Nokia - PL/Krakow)" userId="bee5199c-19a2-4965-b4a1-0f09bf4e1b4f" providerId="ADAL" clId="{32F8CC90-9970-4CB3-9326-B80D0F3922F9}" dt="2022-11-11T09:58:58.716" v="505" actId="20577"/>
          <ac:spMkLst>
            <pc:docMk/>
            <pc:sldMk cId="1328098226" sldId="418"/>
            <ac:spMk id="8" creationId="{323A04A1-AFC4-4ABA-87B0-0BEC34D399D0}"/>
          </ac:spMkLst>
        </pc:spChg>
        <pc:spChg chg="mod">
          <ac:chgData name="Zoladz, Miroslaw (Nokia - PL/Krakow)" userId="bee5199c-19a2-4965-b4a1-0f09bf4e1b4f" providerId="ADAL" clId="{32F8CC90-9970-4CB3-9326-B80D0F3922F9}" dt="2022-11-11T09:58:12.897" v="483" actId="113"/>
          <ac:spMkLst>
            <pc:docMk/>
            <pc:sldMk cId="1328098226" sldId="418"/>
            <ac:spMk id="14" creationId="{AA122029-25B7-46C5-A87F-17269702B826}"/>
          </ac:spMkLst>
        </pc:spChg>
      </pc:sldChg>
      <pc:sldChg chg="addSp modSp add mod">
        <pc:chgData name="Zoladz, Miroslaw (Nokia - PL/Krakow)" userId="bee5199c-19a2-4965-b4a1-0f09bf4e1b4f" providerId="ADAL" clId="{32F8CC90-9970-4CB3-9326-B80D0F3922F9}" dt="2022-11-11T10:02:37.441" v="591" actId="14100"/>
        <pc:sldMkLst>
          <pc:docMk/>
          <pc:sldMk cId="4130557784" sldId="419"/>
        </pc:sldMkLst>
        <pc:spChg chg="mod">
          <ac:chgData name="Zoladz, Miroslaw (Nokia - PL/Krakow)" userId="bee5199c-19a2-4965-b4a1-0f09bf4e1b4f" providerId="ADAL" clId="{32F8CC90-9970-4CB3-9326-B80D0F3922F9}" dt="2022-11-10T13:19:25.418" v="359" actId="14100"/>
          <ac:spMkLst>
            <pc:docMk/>
            <pc:sldMk cId="4130557784" sldId="419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1T10:00:48.619" v="558" actId="20577"/>
          <ac:spMkLst>
            <pc:docMk/>
            <pc:sldMk cId="4130557784" sldId="419"/>
            <ac:spMk id="8" creationId="{5DBD01F0-4DB8-485B-A2EC-DEE96508BBBF}"/>
          </ac:spMkLst>
        </pc:spChg>
        <pc:spChg chg="add mod">
          <ac:chgData name="Zoladz, Miroslaw (Nokia - PL/Krakow)" userId="bee5199c-19a2-4965-b4a1-0f09bf4e1b4f" providerId="ADAL" clId="{32F8CC90-9970-4CB3-9326-B80D0F3922F9}" dt="2022-11-11T10:02:37.441" v="591" actId="14100"/>
          <ac:spMkLst>
            <pc:docMk/>
            <pc:sldMk cId="4130557784" sldId="419"/>
            <ac:spMk id="9" creationId="{14896909-A6F7-4ECB-AAEA-537875BF7AE5}"/>
          </ac:spMkLst>
        </pc:spChg>
      </pc:sldChg>
      <pc:sldChg chg="addSp modSp add mod">
        <pc:chgData name="Zoladz, Miroslaw (Nokia - PL/Krakow)" userId="bee5199c-19a2-4965-b4a1-0f09bf4e1b4f" providerId="ADAL" clId="{32F8CC90-9970-4CB3-9326-B80D0F3922F9}" dt="2022-11-11T10:02:24.550" v="588" actId="1076"/>
        <pc:sldMkLst>
          <pc:docMk/>
          <pc:sldMk cId="4249519379" sldId="420"/>
        </pc:sldMkLst>
        <pc:spChg chg="mod">
          <ac:chgData name="Zoladz, Miroslaw (Nokia - PL/Krakow)" userId="bee5199c-19a2-4965-b4a1-0f09bf4e1b4f" providerId="ADAL" clId="{32F8CC90-9970-4CB3-9326-B80D0F3922F9}" dt="2022-11-10T13:19:20.086" v="358" actId="14100"/>
          <ac:spMkLst>
            <pc:docMk/>
            <pc:sldMk cId="4249519379" sldId="420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1T10:02:24.550" v="588" actId="1076"/>
          <ac:spMkLst>
            <pc:docMk/>
            <pc:sldMk cId="4249519379" sldId="420"/>
            <ac:spMk id="10" creationId="{E15A677D-C7CC-451A-85C0-717324B626D4}"/>
          </ac:spMkLst>
        </pc:spChg>
        <pc:spChg chg="add mod">
          <ac:chgData name="Zoladz, Miroslaw (Nokia - PL/Krakow)" userId="bee5199c-19a2-4965-b4a1-0f09bf4e1b4f" providerId="ADAL" clId="{32F8CC90-9970-4CB3-9326-B80D0F3922F9}" dt="2022-11-11T10:02:17.908" v="586" actId="14100"/>
          <ac:spMkLst>
            <pc:docMk/>
            <pc:sldMk cId="4249519379" sldId="420"/>
            <ac:spMk id="11" creationId="{D79AF2D6-12DF-421A-A63D-26C5BE500BB9}"/>
          </ac:spMkLst>
        </pc:spChg>
        <pc:picChg chg="mod">
          <ac:chgData name="Zoladz, Miroslaw (Nokia - PL/Krakow)" userId="bee5199c-19a2-4965-b4a1-0f09bf4e1b4f" providerId="ADAL" clId="{32F8CC90-9970-4CB3-9326-B80D0F3922F9}" dt="2022-11-11T10:02:14.411" v="584" actId="1076"/>
          <ac:picMkLst>
            <pc:docMk/>
            <pc:sldMk cId="4249519379" sldId="420"/>
            <ac:picMk id="3" creationId="{4E1C9C88-4F94-4D21-8160-E67A61954933}"/>
          </ac:picMkLst>
        </pc:picChg>
      </pc:sldChg>
      <pc:sldChg chg="modSp add mod modNotesTx">
        <pc:chgData name="Zoladz, Miroslaw (Nokia - PL/Krakow)" userId="bee5199c-19a2-4965-b4a1-0f09bf4e1b4f" providerId="ADAL" clId="{32F8CC90-9970-4CB3-9326-B80D0F3922F9}" dt="2022-11-11T10:21:50.829" v="713"/>
        <pc:sldMkLst>
          <pc:docMk/>
          <pc:sldMk cId="2412766166" sldId="421"/>
        </pc:sldMkLst>
        <pc:spChg chg="mod">
          <ac:chgData name="Zoladz, Miroslaw (Nokia - PL/Krakow)" userId="bee5199c-19a2-4965-b4a1-0f09bf4e1b4f" providerId="ADAL" clId="{32F8CC90-9970-4CB3-9326-B80D0F3922F9}" dt="2022-11-10T13:19:07.636" v="356" actId="14100"/>
          <ac:spMkLst>
            <pc:docMk/>
            <pc:sldMk cId="2412766166" sldId="421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1T10:09:02.945" v="597" actId="115"/>
          <ac:spMkLst>
            <pc:docMk/>
            <pc:sldMk cId="2412766166" sldId="421"/>
            <ac:spMk id="11" creationId="{3E051A3B-7A91-4C36-B278-DA9EAB033277}"/>
          </ac:spMkLst>
        </pc:spChg>
      </pc:sldChg>
      <pc:sldChg chg="modSp add mod modNotesTx">
        <pc:chgData name="Zoladz, Miroslaw (Nokia - PL/Krakow)" userId="bee5199c-19a2-4965-b4a1-0f09bf4e1b4f" providerId="ADAL" clId="{32F8CC90-9970-4CB3-9326-B80D0F3922F9}" dt="2022-11-11T10:21:54.963" v="714"/>
        <pc:sldMkLst>
          <pc:docMk/>
          <pc:sldMk cId="362553447" sldId="422"/>
        </pc:sldMkLst>
        <pc:spChg chg="mod">
          <ac:chgData name="Zoladz, Miroslaw (Nokia - PL/Krakow)" userId="bee5199c-19a2-4965-b4a1-0f09bf4e1b4f" providerId="ADAL" clId="{32F8CC90-9970-4CB3-9326-B80D0F3922F9}" dt="2022-11-10T13:19:12.574" v="357" actId="14100"/>
          <ac:spMkLst>
            <pc:docMk/>
            <pc:sldMk cId="362553447" sldId="422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0T13:17:24.377" v="355" actId="207"/>
          <ac:spMkLst>
            <pc:docMk/>
            <pc:sldMk cId="362553447" sldId="422"/>
            <ac:spMk id="9" creationId="{30621D90-B31C-44E7-9636-2506DE4DD8F0}"/>
          </ac:spMkLst>
        </pc:spChg>
        <pc:spChg chg="mod">
          <ac:chgData name="Zoladz, Miroslaw (Nokia - PL/Krakow)" userId="bee5199c-19a2-4965-b4a1-0f09bf4e1b4f" providerId="ADAL" clId="{32F8CC90-9970-4CB3-9326-B80D0F3922F9}" dt="2022-11-11T10:15:59.268" v="652" actId="20577"/>
          <ac:spMkLst>
            <pc:docMk/>
            <pc:sldMk cId="362553447" sldId="422"/>
            <ac:spMk id="11" creationId="{3E051A3B-7A91-4C36-B278-DA9EAB033277}"/>
          </ac:spMkLst>
        </pc:spChg>
      </pc:sldChg>
      <pc:sldChg chg="addSp delSp modSp add mod modNotesTx">
        <pc:chgData name="Zoladz, Miroslaw (Nokia - PL/Krakow)" userId="bee5199c-19a2-4965-b4a1-0f09bf4e1b4f" providerId="ADAL" clId="{32F8CC90-9970-4CB3-9326-B80D0F3922F9}" dt="2022-11-11T10:22:05.851" v="715"/>
        <pc:sldMkLst>
          <pc:docMk/>
          <pc:sldMk cId="4128036571" sldId="423"/>
        </pc:sldMkLst>
        <pc:spChg chg="add mod">
          <ac:chgData name="Zoladz, Miroslaw (Nokia - PL/Krakow)" userId="bee5199c-19a2-4965-b4a1-0f09bf4e1b4f" providerId="ADAL" clId="{32F8CC90-9970-4CB3-9326-B80D0F3922F9}" dt="2022-11-11T10:20:54.746" v="697" actId="1076"/>
          <ac:spMkLst>
            <pc:docMk/>
            <pc:sldMk cId="4128036571" sldId="423"/>
            <ac:spMk id="16" creationId="{4A745986-2932-4EC2-9938-0BD85F93FC0A}"/>
          </ac:spMkLst>
        </pc:spChg>
        <pc:spChg chg="add mod">
          <ac:chgData name="Zoladz, Miroslaw (Nokia - PL/Krakow)" userId="bee5199c-19a2-4965-b4a1-0f09bf4e1b4f" providerId="ADAL" clId="{32F8CC90-9970-4CB3-9326-B80D0F3922F9}" dt="2022-11-11T10:20:54.746" v="697" actId="1076"/>
          <ac:spMkLst>
            <pc:docMk/>
            <pc:sldMk cId="4128036571" sldId="423"/>
            <ac:spMk id="18" creationId="{4B811769-6DFA-4BE2-9BD2-3C74BD1AC31E}"/>
          </ac:spMkLst>
        </pc:spChg>
        <pc:spChg chg="add mod">
          <ac:chgData name="Zoladz, Miroslaw (Nokia - PL/Krakow)" userId="bee5199c-19a2-4965-b4a1-0f09bf4e1b4f" providerId="ADAL" clId="{32F8CC90-9970-4CB3-9326-B80D0F3922F9}" dt="2022-11-11T10:20:38.821" v="688" actId="1076"/>
          <ac:spMkLst>
            <pc:docMk/>
            <pc:sldMk cId="4128036571" sldId="423"/>
            <ac:spMk id="19" creationId="{3E2048F4-48D2-49C0-A62E-203D64709995}"/>
          </ac:spMkLst>
        </pc:spChg>
        <pc:spChg chg="add mod">
          <ac:chgData name="Zoladz, Miroslaw (Nokia - PL/Krakow)" userId="bee5199c-19a2-4965-b4a1-0f09bf4e1b4f" providerId="ADAL" clId="{32F8CC90-9970-4CB3-9326-B80D0F3922F9}" dt="2022-11-11T10:20:38.821" v="688" actId="1076"/>
          <ac:spMkLst>
            <pc:docMk/>
            <pc:sldMk cId="4128036571" sldId="423"/>
            <ac:spMk id="20" creationId="{B6F4CA1A-7B6E-45D6-95E5-6E947FB2F06D}"/>
          </ac:spMkLst>
        </pc:spChg>
        <pc:spChg chg="add mod">
          <ac:chgData name="Zoladz, Miroslaw (Nokia - PL/Krakow)" userId="bee5199c-19a2-4965-b4a1-0f09bf4e1b4f" providerId="ADAL" clId="{32F8CC90-9970-4CB3-9326-B80D0F3922F9}" dt="2022-11-11T10:20:45.515" v="694" actId="20577"/>
          <ac:spMkLst>
            <pc:docMk/>
            <pc:sldMk cId="4128036571" sldId="423"/>
            <ac:spMk id="22" creationId="{743071E2-215B-4029-8DCA-67795095F4A7}"/>
          </ac:spMkLst>
        </pc:spChg>
        <pc:spChg chg="add mod">
          <ac:chgData name="Zoladz, Miroslaw (Nokia - PL/Krakow)" userId="bee5199c-19a2-4965-b4a1-0f09bf4e1b4f" providerId="ADAL" clId="{32F8CC90-9970-4CB3-9326-B80D0F3922F9}" dt="2022-11-11T10:20:42.276" v="690" actId="1076"/>
          <ac:spMkLst>
            <pc:docMk/>
            <pc:sldMk cId="4128036571" sldId="423"/>
            <ac:spMk id="24" creationId="{46A3E3DE-7C61-4877-A893-2436DDF03DF7}"/>
          </ac:spMkLst>
        </pc:spChg>
        <pc:spChg chg="add mod">
          <ac:chgData name="Zoladz, Miroslaw (Nokia - PL/Krakow)" userId="bee5199c-19a2-4965-b4a1-0f09bf4e1b4f" providerId="ADAL" clId="{32F8CC90-9970-4CB3-9326-B80D0F3922F9}" dt="2022-11-11T10:21:00.425" v="703" actId="14100"/>
          <ac:spMkLst>
            <pc:docMk/>
            <pc:sldMk cId="4128036571" sldId="423"/>
            <ac:spMk id="26" creationId="{78823111-C577-4DF1-91E8-5C510FF38967}"/>
          </ac:spMkLst>
        </pc:spChg>
        <pc:spChg chg="add mod">
          <ac:chgData name="Zoladz, Miroslaw (Nokia - PL/Krakow)" userId="bee5199c-19a2-4965-b4a1-0f09bf4e1b4f" providerId="ADAL" clId="{32F8CC90-9970-4CB3-9326-B80D0F3922F9}" dt="2022-11-11T10:20:50.639" v="696" actId="1076"/>
          <ac:spMkLst>
            <pc:docMk/>
            <pc:sldMk cId="4128036571" sldId="423"/>
            <ac:spMk id="27" creationId="{AD508B29-AD2C-48B7-8728-6D161F930E47}"/>
          </ac:spMkLst>
        </pc:spChg>
        <pc:spChg chg="add del mod">
          <ac:chgData name="Zoladz, Miroslaw (Nokia - PL/Krakow)" userId="bee5199c-19a2-4965-b4a1-0f09bf4e1b4f" providerId="ADAL" clId="{32F8CC90-9970-4CB3-9326-B80D0F3922F9}" dt="2022-11-11T10:21:07.523" v="705"/>
          <ac:spMkLst>
            <pc:docMk/>
            <pc:sldMk cId="4128036571" sldId="423"/>
            <ac:spMk id="28" creationId="{4C59AD69-77F3-417B-914B-4AC2191B8F2E}"/>
          </ac:spMkLst>
        </pc:spChg>
        <pc:spChg chg="add mod">
          <ac:chgData name="Zoladz, Miroslaw (Nokia - PL/Krakow)" userId="bee5199c-19a2-4965-b4a1-0f09bf4e1b4f" providerId="ADAL" clId="{32F8CC90-9970-4CB3-9326-B80D0F3922F9}" dt="2022-11-11T10:21:16.870" v="711" actId="20577"/>
          <ac:spMkLst>
            <pc:docMk/>
            <pc:sldMk cId="4128036571" sldId="423"/>
            <ac:spMk id="29" creationId="{E212FF53-FE3E-430D-8371-0540B24C3553}"/>
          </ac:spMkLst>
        </pc:spChg>
        <pc:spChg chg="add mod">
          <ac:chgData name="Zoladz, Miroslaw (Nokia - PL/Krakow)" userId="bee5199c-19a2-4965-b4a1-0f09bf4e1b4f" providerId="ADAL" clId="{32F8CC90-9970-4CB3-9326-B80D0F3922F9}" dt="2022-11-11T10:21:14.465" v="707" actId="1076"/>
          <ac:spMkLst>
            <pc:docMk/>
            <pc:sldMk cId="4128036571" sldId="423"/>
            <ac:spMk id="30" creationId="{710CD563-99A0-4564-8EB1-49E712C4D0B6}"/>
          </ac:spMkLst>
        </pc:spChg>
        <pc:picChg chg="add mod">
          <ac:chgData name="Zoladz, Miroslaw (Nokia - PL/Krakow)" userId="bee5199c-19a2-4965-b4a1-0f09bf4e1b4f" providerId="ADAL" clId="{32F8CC90-9970-4CB3-9326-B80D0F3922F9}" dt="2022-11-11T10:18:31.551" v="655" actId="1076"/>
          <ac:picMkLst>
            <pc:docMk/>
            <pc:sldMk cId="4128036571" sldId="423"/>
            <ac:picMk id="4" creationId="{BF56511B-50AE-4810-B02A-F2D8E34A6CB7}"/>
          </ac:picMkLst>
        </pc:picChg>
        <pc:picChg chg="del">
          <ac:chgData name="Zoladz, Miroslaw (Nokia - PL/Krakow)" userId="bee5199c-19a2-4965-b4a1-0f09bf4e1b4f" providerId="ADAL" clId="{32F8CC90-9970-4CB3-9326-B80D0F3922F9}" dt="2022-11-11T10:19:26.816" v="656" actId="478"/>
          <ac:picMkLst>
            <pc:docMk/>
            <pc:sldMk cId="4128036571" sldId="423"/>
            <ac:picMk id="13" creationId="{7A2E9822-FE87-4C9D-80C7-29C022ED8C4F}"/>
          </ac:picMkLst>
        </pc:picChg>
        <pc:picChg chg="del">
          <ac:chgData name="Zoladz, Miroslaw (Nokia - PL/Krakow)" userId="bee5199c-19a2-4965-b4a1-0f09bf4e1b4f" providerId="ADAL" clId="{32F8CC90-9970-4CB3-9326-B80D0F3922F9}" dt="2022-11-11T10:19:27.457" v="657" actId="478"/>
          <ac:picMkLst>
            <pc:docMk/>
            <pc:sldMk cId="4128036571" sldId="423"/>
            <ac:picMk id="15" creationId="{330D5D63-E7FF-4E0B-A181-2BF727A28CE8}"/>
          </ac:picMkLst>
        </pc:picChg>
        <pc:picChg chg="del">
          <ac:chgData name="Zoladz, Miroslaw (Nokia - PL/Krakow)" userId="bee5199c-19a2-4965-b4a1-0f09bf4e1b4f" providerId="ADAL" clId="{32F8CC90-9970-4CB3-9326-B80D0F3922F9}" dt="2022-11-11T10:19:28.631" v="659" actId="478"/>
          <ac:picMkLst>
            <pc:docMk/>
            <pc:sldMk cId="4128036571" sldId="423"/>
            <ac:picMk id="17" creationId="{375A37C7-D20C-4F6E-8A7A-5C9F14406AF2}"/>
          </ac:picMkLst>
        </pc:picChg>
        <pc:picChg chg="del">
          <ac:chgData name="Zoladz, Miroslaw (Nokia - PL/Krakow)" userId="bee5199c-19a2-4965-b4a1-0f09bf4e1b4f" providerId="ADAL" clId="{32F8CC90-9970-4CB3-9326-B80D0F3922F9}" dt="2022-11-11T10:18:26.709" v="653" actId="478"/>
          <ac:picMkLst>
            <pc:docMk/>
            <pc:sldMk cId="4128036571" sldId="423"/>
            <ac:picMk id="21" creationId="{3E024CDB-A30C-43B2-BE13-EFB1D641837A}"/>
          </ac:picMkLst>
        </pc:picChg>
        <pc:picChg chg="del">
          <ac:chgData name="Zoladz, Miroslaw (Nokia - PL/Krakow)" userId="bee5199c-19a2-4965-b4a1-0f09bf4e1b4f" providerId="ADAL" clId="{32F8CC90-9970-4CB3-9326-B80D0F3922F9}" dt="2022-11-11T10:19:28.027" v="658" actId="478"/>
          <ac:picMkLst>
            <pc:docMk/>
            <pc:sldMk cId="4128036571" sldId="423"/>
            <ac:picMk id="23" creationId="{3EDD02CC-31DB-4ADC-9AD3-BC06527641BF}"/>
          </ac:picMkLst>
        </pc:picChg>
        <pc:picChg chg="del">
          <ac:chgData name="Zoladz, Miroslaw (Nokia - PL/Krakow)" userId="bee5199c-19a2-4965-b4a1-0f09bf4e1b4f" providerId="ADAL" clId="{32F8CC90-9970-4CB3-9326-B80D0F3922F9}" dt="2022-11-11T10:19:29.266" v="660" actId="478"/>
          <ac:picMkLst>
            <pc:docMk/>
            <pc:sldMk cId="4128036571" sldId="423"/>
            <ac:picMk id="25" creationId="{A2789B53-66CA-4230-81C4-97B22E70BDA0}"/>
          </ac:picMkLst>
        </pc:picChg>
      </pc:sldChg>
      <pc:sldChg chg="addSp modSp add mod modNotesTx">
        <pc:chgData name="Zoladz, Miroslaw (Nokia - PL/Krakow)" userId="bee5199c-19a2-4965-b4a1-0f09bf4e1b4f" providerId="ADAL" clId="{32F8CC90-9970-4CB3-9326-B80D0F3922F9}" dt="2022-11-11T10:23:20.264" v="719" actId="20577"/>
        <pc:sldMkLst>
          <pc:docMk/>
          <pc:sldMk cId="922154153" sldId="424"/>
        </pc:sldMkLst>
        <pc:spChg chg="mod">
          <ac:chgData name="Zoladz, Miroslaw (Nokia - PL/Krakow)" userId="bee5199c-19a2-4965-b4a1-0f09bf4e1b4f" providerId="ADAL" clId="{32F8CC90-9970-4CB3-9326-B80D0F3922F9}" dt="2022-11-10T13:15:34.168" v="320" actId="313"/>
          <ac:spMkLst>
            <pc:docMk/>
            <pc:sldMk cId="922154153" sldId="424"/>
            <ac:spMk id="6" creationId="{4F123D21-9F61-4598-B60C-A19F5B0DDFED}"/>
          </ac:spMkLst>
        </pc:spChg>
        <pc:spChg chg="add mod">
          <ac:chgData name="Zoladz, Miroslaw (Nokia - PL/Krakow)" userId="bee5199c-19a2-4965-b4a1-0f09bf4e1b4f" providerId="ADAL" clId="{32F8CC90-9970-4CB3-9326-B80D0F3922F9}" dt="2022-11-10T13:16:59.361" v="349" actId="1076"/>
          <ac:spMkLst>
            <pc:docMk/>
            <pc:sldMk cId="922154153" sldId="424"/>
            <ac:spMk id="8" creationId="{81D9B596-46EF-415E-B506-94108BA27789}"/>
          </ac:spMkLst>
        </pc:spChg>
        <pc:spChg chg="mod">
          <ac:chgData name="Zoladz, Miroslaw (Nokia - PL/Krakow)" userId="bee5199c-19a2-4965-b4a1-0f09bf4e1b4f" providerId="ADAL" clId="{32F8CC90-9970-4CB3-9326-B80D0F3922F9}" dt="2022-11-10T13:15:29.602" v="316" actId="313"/>
          <ac:spMkLst>
            <pc:docMk/>
            <pc:sldMk cId="922154153" sldId="424"/>
            <ac:spMk id="11" creationId="{3E051A3B-7A91-4C36-B278-DA9EAB033277}"/>
          </ac:spMkLst>
        </pc:spChg>
        <pc:spChg chg="mod">
          <ac:chgData name="Zoladz, Miroslaw (Nokia - PL/Krakow)" userId="bee5199c-19a2-4965-b4a1-0f09bf4e1b4f" providerId="ADAL" clId="{32F8CC90-9970-4CB3-9326-B80D0F3922F9}" dt="2022-11-10T13:16:14.652" v="325" actId="14100"/>
          <ac:spMkLst>
            <pc:docMk/>
            <pc:sldMk cId="922154153" sldId="424"/>
            <ac:spMk id="18" creationId="{ABE75F36-D9C3-48E0-8613-E3D00CE08FAF}"/>
          </ac:spMkLst>
        </pc:spChg>
      </pc:sldChg>
      <pc:sldMasterChg chg="modSldLayout">
        <pc:chgData name="Zoladz, Miroslaw (Nokia - PL/Krakow)" userId="bee5199c-19a2-4965-b4a1-0f09bf4e1b4f" providerId="ADAL" clId="{32F8CC90-9970-4CB3-9326-B80D0F3922F9}" dt="2022-11-10T13:08:17.434" v="187" actId="1076"/>
        <pc:sldMasterMkLst>
          <pc:docMk/>
          <pc:sldMasterMk cId="547548345" sldId="2147483648"/>
        </pc:sldMasterMkLst>
        <pc:sldLayoutChg chg="addSp delSp modSp mod">
          <pc:chgData name="Zoladz, Miroslaw (Nokia - PL/Krakow)" userId="bee5199c-19a2-4965-b4a1-0f09bf4e1b4f" providerId="ADAL" clId="{32F8CC90-9970-4CB3-9326-B80D0F3922F9}" dt="2022-11-10T13:08:17.434" v="187" actId="1076"/>
          <pc:sldLayoutMkLst>
            <pc:docMk/>
            <pc:sldMasterMk cId="547548345" sldId="2147483648"/>
            <pc:sldLayoutMk cId="1448397903" sldId="2147483649"/>
          </pc:sldLayoutMkLst>
          <pc:picChg chg="add del mod">
            <ac:chgData name="Zoladz, Miroslaw (Nokia - PL/Krakow)" userId="bee5199c-19a2-4965-b4a1-0f09bf4e1b4f" providerId="ADAL" clId="{32F8CC90-9970-4CB3-9326-B80D0F3922F9}" dt="2022-11-10T13:04:06.521" v="137" actId="478"/>
            <ac:picMkLst>
              <pc:docMk/>
              <pc:sldMasterMk cId="547548345" sldId="2147483648"/>
              <pc:sldLayoutMk cId="1448397903" sldId="2147483649"/>
              <ac:picMk id="8" creationId="{3F64D4B6-875A-4725-86A4-E2B3E6F619DF}"/>
            </ac:picMkLst>
          </pc:picChg>
          <pc:picChg chg="add mod modCrop">
            <ac:chgData name="Zoladz, Miroslaw (Nokia - PL/Krakow)" userId="bee5199c-19a2-4965-b4a1-0f09bf4e1b4f" providerId="ADAL" clId="{32F8CC90-9970-4CB3-9326-B80D0F3922F9}" dt="2022-11-10T13:08:17.434" v="187" actId="1076"/>
            <ac:picMkLst>
              <pc:docMk/>
              <pc:sldMasterMk cId="547548345" sldId="2147483648"/>
              <pc:sldLayoutMk cId="1448397903" sldId="2147483649"/>
              <ac:picMk id="10" creationId="{F4303BB0-A312-487D-8DE4-507D9B3F3599}"/>
            </ac:picMkLst>
          </pc:picChg>
        </pc:sldLayoutChg>
      </pc:sldMasterChg>
    </pc:docChg>
  </pc:docChgLst>
  <pc:docChgLst>
    <pc:chgData name="Zoladz, Miroslaw (Nokia - PL/Krakow)" userId="bee5199c-19a2-4965-b4a1-0f09bf4e1b4f" providerId="ADAL" clId="{48D8B2AE-79ED-46D0-896D-35BFB6E4AE4E}"/>
    <pc:docChg chg="undo custSel modSld">
      <pc:chgData name="Zoladz, Miroslaw (Nokia - PL/Krakow)" userId="bee5199c-19a2-4965-b4a1-0f09bf4e1b4f" providerId="ADAL" clId="{48D8B2AE-79ED-46D0-896D-35BFB6E4AE4E}" dt="2022-07-08T10:50:32.305" v="497" actId="20577"/>
      <pc:docMkLst>
        <pc:docMk/>
      </pc:docMkLst>
      <pc:sldChg chg="modSp mod">
        <pc:chgData name="Zoladz, Miroslaw (Nokia - PL/Krakow)" userId="bee5199c-19a2-4965-b4a1-0f09bf4e1b4f" providerId="ADAL" clId="{48D8B2AE-79ED-46D0-896D-35BFB6E4AE4E}" dt="2022-07-08T10:44:49.774" v="262" actId="1076"/>
        <pc:sldMkLst>
          <pc:docMk/>
          <pc:sldMk cId="900897304" sldId="268"/>
        </pc:sldMkLst>
        <pc:spChg chg="mod">
          <ac:chgData name="Zoladz, Miroslaw (Nokia - PL/Krakow)" userId="bee5199c-19a2-4965-b4a1-0f09bf4e1b4f" providerId="ADAL" clId="{48D8B2AE-79ED-46D0-896D-35BFB6E4AE4E}" dt="2022-07-08T10:44:49.774" v="262" actId="1076"/>
          <ac:spMkLst>
            <pc:docMk/>
            <pc:sldMk cId="900897304" sldId="268"/>
            <ac:spMk id="13" creationId="{6583839A-F023-4487-8161-9BA59B70F336}"/>
          </ac:spMkLst>
        </pc:spChg>
        <pc:spChg chg="mod">
          <ac:chgData name="Zoladz, Miroslaw (Nokia - PL/Krakow)" userId="bee5199c-19a2-4965-b4a1-0f09bf4e1b4f" providerId="ADAL" clId="{48D8B2AE-79ED-46D0-896D-35BFB6E4AE4E}" dt="2022-07-08T10:44:28.584" v="227" actId="2710"/>
          <ac:spMkLst>
            <pc:docMk/>
            <pc:sldMk cId="900897304" sldId="268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48D8B2AE-79ED-46D0-896D-35BFB6E4AE4E}" dt="2022-07-08T10:44:36.402" v="249" actId="1036"/>
          <ac:spMkLst>
            <pc:docMk/>
            <pc:sldMk cId="900897304" sldId="268"/>
            <ac:spMk id="21" creationId="{241AA8D8-5BF5-4CE3-8FF1-D42A76835687}"/>
          </ac:spMkLst>
        </pc:spChg>
      </pc:sldChg>
      <pc:sldChg chg="addSp delSp modSp mod">
        <pc:chgData name="Zoladz, Miroslaw (Nokia - PL/Krakow)" userId="bee5199c-19a2-4965-b4a1-0f09bf4e1b4f" providerId="ADAL" clId="{48D8B2AE-79ED-46D0-896D-35BFB6E4AE4E}" dt="2022-07-08T10:49:15.190" v="388" actId="1076"/>
        <pc:sldMkLst>
          <pc:docMk/>
          <pc:sldMk cId="949904994" sldId="280"/>
        </pc:sldMkLst>
        <pc:spChg chg="mod">
          <ac:chgData name="Zoladz, Miroslaw (Nokia - PL/Krakow)" userId="bee5199c-19a2-4965-b4a1-0f09bf4e1b4f" providerId="ADAL" clId="{48D8B2AE-79ED-46D0-896D-35BFB6E4AE4E}" dt="2022-07-08T10:48:44.026" v="379" actId="20577"/>
          <ac:spMkLst>
            <pc:docMk/>
            <pc:sldMk cId="949904994" sldId="280"/>
            <ac:spMk id="14" creationId="{C9F641C9-CEEE-4B25-8A32-21661FD86EF9}"/>
          </ac:spMkLst>
        </pc:spChg>
        <pc:spChg chg="add mod">
          <ac:chgData name="Zoladz, Miroslaw (Nokia - PL/Krakow)" userId="bee5199c-19a2-4965-b4a1-0f09bf4e1b4f" providerId="ADAL" clId="{48D8B2AE-79ED-46D0-896D-35BFB6E4AE4E}" dt="2022-07-08T10:49:12.992" v="387" actId="1076"/>
          <ac:spMkLst>
            <pc:docMk/>
            <pc:sldMk cId="949904994" sldId="280"/>
            <ac:spMk id="15" creationId="{A49E5B2E-D126-4BFC-8032-73635C764537}"/>
          </ac:spMkLst>
        </pc:spChg>
        <pc:spChg chg="mod">
          <ac:chgData name="Zoladz, Miroslaw (Nokia - PL/Krakow)" userId="bee5199c-19a2-4965-b4a1-0f09bf4e1b4f" providerId="ADAL" clId="{48D8B2AE-79ED-46D0-896D-35BFB6E4AE4E}" dt="2022-07-08T10:48:46.059" v="380" actId="20577"/>
          <ac:spMkLst>
            <pc:docMk/>
            <pc:sldMk cId="949904994" sldId="280"/>
            <ac:spMk id="16" creationId="{2B071C06-C6F5-4E4E-BA92-F4A16AFD67F8}"/>
          </ac:spMkLst>
        </pc:spChg>
        <pc:spChg chg="add mod">
          <ac:chgData name="Zoladz, Miroslaw (Nokia - PL/Krakow)" userId="bee5199c-19a2-4965-b4a1-0f09bf4e1b4f" providerId="ADAL" clId="{48D8B2AE-79ED-46D0-896D-35BFB6E4AE4E}" dt="2022-07-08T10:49:15.190" v="388" actId="1076"/>
          <ac:spMkLst>
            <pc:docMk/>
            <pc:sldMk cId="949904994" sldId="280"/>
            <ac:spMk id="17" creationId="{BA8A5CC6-8993-49E3-89BB-10FF76FF6F9C}"/>
          </ac:spMkLst>
        </pc:spChg>
        <pc:picChg chg="del">
          <ac:chgData name="Zoladz, Miroslaw (Nokia - PL/Krakow)" userId="bee5199c-19a2-4965-b4a1-0f09bf4e1b4f" providerId="ADAL" clId="{48D8B2AE-79ED-46D0-896D-35BFB6E4AE4E}" dt="2022-07-08T10:48:38.916" v="377" actId="478"/>
          <ac:picMkLst>
            <pc:docMk/>
            <pc:sldMk cId="949904994" sldId="280"/>
            <ac:picMk id="18" creationId="{039F0FC9-D9AE-4037-84A7-B6509020CADA}"/>
          </ac:picMkLst>
        </pc:picChg>
        <pc:picChg chg="del">
          <ac:chgData name="Zoladz, Miroslaw (Nokia - PL/Krakow)" userId="bee5199c-19a2-4965-b4a1-0f09bf4e1b4f" providerId="ADAL" clId="{48D8B2AE-79ED-46D0-896D-35BFB6E4AE4E}" dt="2022-07-08T10:48:39.651" v="378" actId="478"/>
          <ac:picMkLst>
            <pc:docMk/>
            <pc:sldMk cId="949904994" sldId="280"/>
            <ac:picMk id="20" creationId="{D557ABD7-A451-4E82-893A-3B5A21C3EF05}"/>
          </ac:picMkLst>
        </pc:picChg>
      </pc:sldChg>
      <pc:sldChg chg="addSp delSp modSp mod">
        <pc:chgData name="Zoladz, Miroslaw (Nokia - PL/Krakow)" userId="bee5199c-19a2-4965-b4a1-0f09bf4e1b4f" providerId="ADAL" clId="{48D8B2AE-79ED-46D0-896D-35BFB6E4AE4E}" dt="2022-07-08T10:40:43.655" v="37" actId="1076"/>
        <pc:sldMkLst>
          <pc:docMk/>
          <pc:sldMk cId="3553477856" sldId="294"/>
        </pc:sldMkLst>
        <pc:spChg chg="add del mod">
          <ac:chgData name="Zoladz, Miroslaw (Nokia - PL/Krakow)" userId="bee5199c-19a2-4965-b4a1-0f09bf4e1b4f" providerId="ADAL" clId="{48D8B2AE-79ED-46D0-896D-35BFB6E4AE4E}" dt="2022-07-08T10:40:22.903" v="30" actId="478"/>
          <ac:spMkLst>
            <pc:docMk/>
            <pc:sldMk cId="3553477856" sldId="294"/>
            <ac:spMk id="4" creationId="{ACD6D85B-6D8E-48D8-8BE8-C6174660FD94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0:21.909" v="29" actId="478"/>
          <ac:spMkLst>
            <pc:docMk/>
            <pc:sldMk cId="3553477856" sldId="294"/>
            <ac:spMk id="18" creationId="{69CC7C03-61ED-470D-B970-776994EF14FE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0:21.063" v="28" actId="478"/>
          <ac:spMkLst>
            <pc:docMk/>
            <pc:sldMk cId="3553477856" sldId="294"/>
            <ac:spMk id="20" creationId="{7905B1A5-3090-44B4-A330-6DA0D6BE93B1}"/>
          </ac:spMkLst>
        </pc:spChg>
        <pc:spChg chg="add mod">
          <ac:chgData name="Zoladz, Miroslaw (Nokia - PL/Krakow)" userId="bee5199c-19a2-4965-b4a1-0f09bf4e1b4f" providerId="ADAL" clId="{48D8B2AE-79ED-46D0-896D-35BFB6E4AE4E}" dt="2022-07-08T10:40:14.143" v="18" actId="14100"/>
          <ac:spMkLst>
            <pc:docMk/>
            <pc:sldMk cId="3553477856" sldId="294"/>
            <ac:spMk id="22" creationId="{A2AEF442-F5C2-4A15-8DCE-62F6F045D418}"/>
          </ac:spMkLst>
        </pc:spChg>
        <pc:spChg chg="add mod">
          <ac:chgData name="Zoladz, Miroslaw (Nokia - PL/Krakow)" userId="bee5199c-19a2-4965-b4a1-0f09bf4e1b4f" providerId="ADAL" clId="{48D8B2AE-79ED-46D0-896D-35BFB6E4AE4E}" dt="2022-07-08T10:40:37.154" v="35" actId="1076"/>
          <ac:spMkLst>
            <pc:docMk/>
            <pc:sldMk cId="3553477856" sldId="294"/>
            <ac:spMk id="23" creationId="{35DFD816-9583-45B7-876B-05423B426688}"/>
          </ac:spMkLst>
        </pc:spChg>
        <pc:spChg chg="add mod">
          <ac:chgData name="Zoladz, Miroslaw (Nokia - PL/Krakow)" userId="bee5199c-19a2-4965-b4a1-0f09bf4e1b4f" providerId="ADAL" clId="{48D8B2AE-79ED-46D0-896D-35BFB6E4AE4E}" dt="2022-07-08T10:40:33.030" v="34" actId="1076"/>
          <ac:spMkLst>
            <pc:docMk/>
            <pc:sldMk cId="3553477856" sldId="294"/>
            <ac:spMk id="25" creationId="{F14236FA-5BC7-4F12-A380-2AADDB14BF9F}"/>
          </ac:spMkLst>
        </pc:spChg>
        <pc:spChg chg="add mod">
          <ac:chgData name="Zoladz, Miroslaw (Nokia - PL/Krakow)" userId="bee5199c-19a2-4965-b4a1-0f09bf4e1b4f" providerId="ADAL" clId="{48D8B2AE-79ED-46D0-896D-35BFB6E4AE4E}" dt="2022-07-08T10:40:43.655" v="37" actId="1076"/>
          <ac:spMkLst>
            <pc:docMk/>
            <pc:sldMk cId="3553477856" sldId="294"/>
            <ac:spMk id="27" creationId="{2FDA14D1-202B-4FEB-A7E8-C0703721C3DE}"/>
          </ac:spMkLst>
        </pc:spChg>
        <pc:picChg chg="del">
          <ac:chgData name="Zoladz, Miroslaw (Nokia - PL/Krakow)" userId="bee5199c-19a2-4965-b4a1-0f09bf4e1b4f" providerId="ADAL" clId="{48D8B2AE-79ED-46D0-896D-35BFB6E4AE4E}" dt="2022-07-08T10:39:31.168" v="0" actId="478"/>
          <ac:picMkLst>
            <pc:docMk/>
            <pc:sldMk cId="3553477856" sldId="294"/>
            <ac:picMk id="15" creationId="{F37A9DAC-E751-4232-9AB0-31301F941E9B}"/>
          </ac:picMkLst>
        </pc:picChg>
        <pc:picChg chg="del">
          <ac:chgData name="Zoladz, Miroslaw (Nokia - PL/Krakow)" userId="bee5199c-19a2-4965-b4a1-0f09bf4e1b4f" providerId="ADAL" clId="{48D8B2AE-79ED-46D0-896D-35BFB6E4AE4E}" dt="2022-07-08T10:39:34.427" v="1" actId="478"/>
          <ac:picMkLst>
            <pc:docMk/>
            <pc:sldMk cId="3553477856" sldId="294"/>
            <ac:picMk id="19" creationId="{1BF6F886-A4E7-4E1E-8AF5-D76C8A3D91CA}"/>
          </ac:picMkLst>
        </pc:picChg>
        <pc:picChg chg="del">
          <ac:chgData name="Zoladz, Miroslaw (Nokia - PL/Krakow)" userId="bee5199c-19a2-4965-b4a1-0f09bf4e1b4f" providerId="ADAL" clId="{48D8B2AE-79ED-46D0-896D-35BFB6E4AE4E}" dt="2022-07-08T10:39:35.241" v="2" actId="478"/>
          <ac:picMkLst>
            <pc:docMk/>
            <pc:sldMk cId="3553477856" sldId="294"/>
            <ac:picMk id="24" creationId="{21538712-7EB1-4635-8702-834ACB861243}"/>
          </ac:picMkLst>
        </pc:picChg>
        <pc:picChg chg="del">
          <ac:chgData name="Zoladz, Miroslaw (Nokia - PL/Krakow)" userId="bee5199c-19a2-4965-b4a1-0f09bf4e1b4f" providerId="ADAL" clId="{48D8B2AE-79ED-46D0-896D-35BFB6E4AE4E}" dt="2022-07-08T10:39:36.702" v="3" actId="478"/>
          <ac:picMkLst>
            <pc:docMk/>
            <pc:sldMk cId="3553477856" sldId="294"/>
            <ac:picMk id="26" creationId="{201BDCF9-430F-4CC8-BEB3-652A5B8FCFA7}"/>
          </ac:picMkLst>
        </pc:picChg>
      </pc:sldChg>
      <pc:sldChg chg="modSp mod">
        <pc:chgData name="Zoladz, Miroslaw (Nokia - PL/Krakow)" userId="bee5199c-19a2-4965-b4a1-0f09bf4e1b4f" providerId="ADAL" clId="{48D8B2AE-79ED-46D0-896D-35BFB6E4AE4E}" dt="2022-07-08T10:41:47.324" v="67" actId="20577"/>
        <pc:sldMkLst>
          <pc:docMk/>
          <pc:sldMk cId="3632151753" sldId="296"/>
        </pc:sldMkLst>
        <pc:graphicFrameChg chg="modGraphic">
          <ac:chgData name="Zoladz, Miroslaw (Nokia - PL/Krakow)" userId="bee5199c-19a2-4965-b4a1-0f09bf4e1b4f" providerId="ADAL" clId="{48D8B2AE-79ED-46D0-896D-35BFB6E4AE4E}" dt="2022-07-08T10:41:21.023" v="49" actId="20577"/>
          <ac:graphicFrameMkLst>
            <pc:docMk/>
            <pc:sldMk cId="3632151753" sldId="296"/>
            <ac:graphicFrameMk id="7" creationId="{A0167C6C-9055-4640-B62B-5C4C8D119280}"/>
          </ac:graphicFrameMkLst>
        </pc:graphicFrameChg>
        <pc:graphicFrameChg chg="modGraphic">
          <ac:chgData name="Zoladz, Miroslaw (Nokia - PL/Krakow)" userId="bee5199c-19a2-4965-b4a1-0f09bf4e1b4f" providerId="ADAL" clId="{48D8B2AE-79ED-46D0-896D-35BFB6E4AE4E}" dt="2022-07-08T10:41:47.324" v="67" actId="20577"/>
          <ac:graphicFrameMkLst>
            <pc:docMk/>
            <pc:sldMk cId="3632151753" sldId="296"/>
            <ac:graphicFrameMk id="8" creationId="{7E637C05-7638-49AE-87C1-5F394B2D5DF1}"/>
          </ac:graphicFrameMkLst>
        </pc:graphicFrameChg>
      </pc:sldChg>
      <pc:sldChg chg="modSp mod">
        <pc:chgData name="Zoladz, Miroslaw (Nokia - PL/Krakow)" userId="bee5199c-19a2-4965-b4a1-0f09bf4e1b4f" providerId="ADAL" clId="{48D8B2AE-79ED-46D0-896D-35BFB6E4AE4E}" dt="2022-07-08T10:48:21.400" v="376" actId="20577"/>
        <pc:sldMkLst>
          <pc:docMk/>
          <pc:sldMk cId="3427359794" sldId="309"/>
        </pc:sldMkLst>
        <pc:spChg chg="mod">
          <ac:chgData name="Zoladz, Miroslaw (Nokia - PL/Krakow)" userId="bee5199c-19a2-4965-b4a1-0f09bf4e1b4f" providerId="ADAL" clId="{48D8B2AE-79ED-46D0-896D-35BFB6E4AE4E}" dt="2022-07-08T10:48:21.400" v="376" actId="20577"/>
          <ac:spMkLst>
            <pc:docMk/>
            <pc:sldMk cId="3427359794" sldId="309"/>
            <ac:spMk id="27" creationId="{874196B1-498A-4C72-84FF-D9E863DECAC0}"/>
          </ac:spMkLst>
        </pc:spChg>
      </pc:sldChg>
      <pc:sldChg chg="addSp delSp modSp mod">
        <pc:chgData name="Zoladz, Miroslaw (Nokia - PL/Krakow)" userId="bee5199c-19a2-4965-b4a1-0f09bf4e1b4f" providerId="ADAL" clId="{48D8B2AE-79ED-46D0-896D-35BFB6E4AE4E}" dt="2022-07-08T10:42:49.454" v="75" actId="1076"/>
        <pc:sldMkLst>
          <pc:docMk/>
          <pc:sldMk cId="1225847018" sldId="380"/>
        </pc:sldMkLst>
        <pc:spChg chg="add mod">
          <ac:chgData name="Zoladz, Miroslaw (Nokia - PL/Krakow)" userId="bee5199c-19a2-4965-b4a1-0f09bf4e1b4f" providerId="ADAL" clId="{48D8B2AE-79ED-46D0-896D-35BFB6E4AE4E}" dt="2022-07-08T10:42:45.838" v="73" actId="207"/>
          <ac:spMkLst>
            <pc:docMk/>
            <pc:sldMk cId="1225847018" sldId="380"/>
            <ac:spMk id="5" creationId="{44E1B09F-8E63-46DA-BD9F-398E9C50F6D2}"/>
          </ac:spMkLst>
        </pc:spChg>
        <pc:spChg chg="add mod">
          <ac:chgData name="Zoladz, Miroslaw (Nokia - PL/Krakow)" userId="bee5199c-19a2-4965-b4a1-0f09bf4e1b4f" providerId="ADAL" clId="{48D8B2AE-79ED-46D0-896D-35BFB6E4AE4E}" dt="2022-07-08T10:42:49.454" v="75" actId="1076"/>
          <ac:spMkLst>
            <pc:docMk/>
            <pc:sldMk cId="1225847018" sldId="380"/>
            <ac:spMk id="15" creationId="{58EDB01A-1426-43CF-9093-228C3E17DAAA}"/>
          </ac:spMkLst>
        </pc:spChg>
        <pc:picChg chg="del">
          <ac:chgData name="Zoladz, Miroslaw (Nokia - PL/Krakow)" userId="bee5199c-19a2-4965-b4a1-0f09bf4e1b4f" providerId="ADAL" clId="{48D8B2AE-79ED-46D0-896D-35BFB6E4AE4E}" dt="2022-07-08T10:42:25.786" v="68" actId="478"/>
          <ac:picMkLst>
            <pc:docMk/>
            <pc:sldMk cId="1225847018" sldId="380"/>
            <ac:picMk id="14" creationId="{DA2AC5AF-5261-4A5F-97A0-EC0B3D201482}"/>
          </ac:picMkLst>
        </pc:picChg>
        <pc:picChg chg="del">
          <ac:chgData name="Zoladz, Miroslaw (Nokia - PL/Krakow)" userId="bee5199c-19a2-4965-b4a1-0f09bf4e1b4f" providerId="ADAL" clId="{48D8B2AE-79ED-46D0-896D-35BFB6E4AE4E}" dt="2022-07-08T10:42:26.886" v="69" actId="478"/>
          <ac:picMkLst>
            <pc:docMk/>
            <pc:sldMk cId="1225847018" sldId="380"/>
            <ac:picMk id="30" creationId="{6EEFB3E7-9F6D-4035-961C-EAE354EEE120}"/>
          </ac:picMkLst>
        </pc:picChg>
      </pc:sldChg>
      <pc:sldChg chg="delSp modSp mod">
        <pc:chgData name="Zoladz, Miroslaw (Nokia - PL/Krakow)" userId="bee5199c-19a2-4965-b4a1-0f09bf4e1b4f" providerId="ADAL" clId="{48D8B2AE-79ED-46D0-896D-35BFB6E4AE4E}" dt="2022-07-08T10:44:05.317" v="226" actId="20577"/>
        <pc:sldMkLst>
          <pc:docMk/>
          <pc:sldMk cId="1348216966" sldId="381"/>
        </pc:sldMkLst>
        <pc:spChg chg="mod">
          <ac:chgData name="Zoladz, Miroslaw (Nokia - PL/Krakow)" userId="bee5199c-19a2-4965-b4a1-0f09bf4e1b4f" providerId="ADAL" clId="{48D8B2AE-79ED-46D0-896D-35BFB6E4AE4E}" dt="2022-07-08T10:43:35.766" v="155" actId="1035"/>
          <ac:spMkLst>
            <pc:docMk/>
            <pc:sldMk cId="1348216966" sldId="381"/>
            <ac:spMk id="4" creationId="{0FA0AA3E-1369-4B5A-91B3-E052D68C9B9E}"/>
          </ac:spMkLst>
        </pc:spChg>
        <pc:spChg chg="mod">
          <ac:chgData name="Zoladz, Miroslaw (Nokia - PL/Krakow)" userId="bee5199c-19a2-4965-b4a1-0f09bf4e1b4f" providerId="ADAL" clId="{48D8B2AE-79ED-46D0-896D-35BFB6E4AE4E}" dt="2022-07-08T10:44:05.317" v="226" actId="20577"/>
          <ac:spMkLst>
            <pc:docMk/>
            <pc:sldMk cId="1348216966" sldId="381"/>
            <ac:spMk id="15" creationId="{56A830A2-5CF6-4877-84C2-BD8B34E9634B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22" creationId="{81B99691-8F9D-47F6-BE52-0CACEE9FE5D2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23" creationId="{A09F4717-E0D6-45F7-93C6-682A7F8D9576}"/>
          </ac:spMkLst>
        </pc:spChg>
        <pc:grpChg chg="del">
          <ac:chgData name="Zoladz, Miroslaw (Nokia - PL/Krakow)" userId="bee5199c-19a2-4965-b4a1-0f09bf4e1b4f" providerId="ADAL" clId="{48D8B2AE-79ED-46D0-896D-35BFB6E4AE4E}" dt="2022-07-08T10:43:21.551" v="76" actId="478"/>
          <ac:grpSpMkLst>
            <pc:docMk/>
            <pc:sldMk cId="1348216966" sldId="381"/>
            <ac:grpSpMk id="10" creationId="{E78313AC-2162-4270-836E-9DCFECDB862F}"/>
          </ac:grpSpMkLst>
        </pc:grpChg>
      </pc:sldChg>
      <pc:sldChg chg="addSp delSp modSp mod">
        <pc:chgData name="Zoladz, Miroslaw (Nokia - PL/Krakow)" userId="bee5199c-19a2-4965-b4a1-0f09bf4e1b4f" providerId="ADAL" clId="{48D8B2AE-79ED-46D0-896D-35BFB6E4AE4E}" dt="2022-07-08T10:45:43.760" v="272" actId="14100"/>
        <pc:sldMkLst>
          <pc:docMk/>
          <pc:sldMk cId="1352526369" sldId="385"/>
        </pc:sldMkLst>
        <pc:spChg chg="mod">
          <ac:chgData name="Zoladz, Miroslaw (Nokia - PL/Krakow)" userId="bee5199c-19a2-4965-b4a1-0f09bf4e1b4f" providerId="ADAL" clId="{48D8B2AE-79ED-46D0-896D-35BFB6E4AE4E}" dt="2022-07-08T10:45:29.984" v="267" actId="1076"/>
          <ac:spMkLst>
            <pc:docMk/>
            <pc:sldMk cId="1352526369" sldId="385"/>
            <ac:spMk id="15" creationId="{5B5AD9A3-3013-41FB-AF63-538C4AE3BFD9}"/>
          </ac:spMkLst>
        </pc:spChg>
        <pc:spChg chg="add mod">
          <ac:chgData name="Zoladz, Miroslaw (Nokia - PL/Krakow)" userId="bee5199c-19a2-4965-b4a1-0f09bf4e1b4f" providerId="ADAL" clId="{48D8B2AE-79ED-46D0-896D-35BFB6E4AE4E}" dt="2022-07-08T10:45:36.558" v="269" actId="14100"/>
          <ac:spMkLst>
            <pc:docMk/>
            <pc:sldMk cId="1352526369" sldId="385"/>
            <ac:spMk id="17" creationId="{002F4EA0-BC30-40FD-8289-DDFCD5DD76DE}"/>
          </ac:spMkLst>
        </pc:spChg>
        <pc:spChg chg="add mod">
          <ac:chgData name="Zoladz, Miroslaw (Nokia - PL/Krakow)" userId="bee5199c-19a2-4965-b4a1-0f09bf4e1b4f" providerId="ADAL" clId="{48D8B2AE-79ED-46D0-896D-35BFB6E4AE4E}" dt="2022-07-08T10:45:43.760" v="272" actId="14100"/>
          <ac:spMkLst>
            <pc:docMk/>
            <pc:sldMk cId="1352526369" sldId="385"/>
            <ac:spMk id="19" creationId="{06F8FD19-4BBA-4AAA-9CCB-0EEE3F7D6B58}"/>
          </ac:spMkLst>
        </pc:spChg>
        <pc:picChg chg="del">
          <ac:chgData name="Zoladz, Miroslaw (Nokia - PL/Krakow)" userId="bee5199c-19a2-4965-b4a1-0f09bf4e1b4f" providerId="ADAL" clId="{48D8B2AE-79ED-46D0-896D-35BFB6E4AE4E}" dt="2022-07-08T10:45:17.992" v="263" actId="478"/>
          <ac:picMkLst>
            <pc:docMk/>
            <pc:sldMk cId="1352526369" sldId="385"/>
            <ac:picMk id="16" creationId="{60AAC5FB-67D4-4264-815A-A36BDB6F10CC}"/>
          </ac:picMkLst>
        </pc:picChg>
        <pc:picChg chg="del">
          <ac:chgData name="Zoladz, Miroslaw (Nokia - PL/Krakow)" userId="bee5199c-19a2-4965-b4a1-0f09bf4e1b4f" providerId="ADAL" clId="{48D8B2AE-79ED-46D0-896D-35BFB6E4AE4E}" dt="2022-07-08T10:45:19.660" v="264" actId="478"/>
          <ac:picMkLst>
            <pc:docMk/>
            <pc:sldMk cId="1352526369" sldId="385"/>
            <ac:picMk id="18" creationId="{859D5DC9-3878-4D9F-99DE-65012F06FBEA}"/>
          </ac:picMkLst>
        </pc:picChg>
      </pc:sldChg>
      <pc:sldChg chg="addSp delSp modSp mod">
        <pc:chgData name="Zoladz, Miroslaw (Nokia - PL/Krakow)" userId="bee5199c-19a2-4965-b4a1-0f09bf4e1b4f" providerId="ADAL" clId="{48D8B2AE-79ED-46D0-896D-35BFB6E4AE4E}" dt="2022-07-08T10:47:00.982" v="364" actId="1035"/>
        <pc:sldMkLst>
          <pc:docMk/>
          <pc:sldMk cId="3810729006" sldId="388"/>
        </pc:sldMkLst>
        <pc:spChg chg="mod topLvl">
          <ac:chgData name="Zoladz, Miroslaw (Nokia - PL/Krakow)" userId="bee5199c-19a2-4965-b4a1-0f09bf4e1b4f" providerId="ADAL" clId="{48D8B2AE-79ED-46D0-896D-35BFB6E4AE4E}" dt="2022-07-08T10:46:25.139" v="278" actId="165"/>
          <ac:spMkLst>
            <pc:docMk/>
            <pc:sldMk cId="3810729006" sldId="388"/>
            <ac:spMk id="14" creationId="{94740981-1E3A-4205-95B9-A1BCBC3F81AC}"/>
          </ac:spMkLst>
        </pc:spChg>
        <pc:spChg chg="add mod">
          <ac:chgData name="Zoladz, Miroslaw (Nokia - PL/Krakow)" userId="bee5199c-19a2-4965-b4a1-0f09bf4e1b4f" providerId="ADAL" clId="{48D8B2AE-79ED-46D0-896D-35BFB6E4AE4E}" dt="2022-07-08T10:47:00.982" v="364" actId="1035"/>
          <ac:spMkLst>
            <pc:docMk/>
            <pc:sldMk cId="3810729006" sldId="388"/>
            <ac:spMk id="15" creationId="{A8ED0011-7289-45B9-BC06-E67A7725D051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6:35.273" v="283"/>
          <ac:spMkLst>
            <pc:docMk/>
            <pc:sldMk cId="3810729006" sldId="388"/>
            <ac:spMk id="16" creationId="{B757ABB7-3E78-4E55-A4B1-C1273A0A6192}"/>
          </ac:spMkLst>
        </pc:spChg>
        <pc:spChg chg="mod topLvl">
          <ac:chgData name="Zoladz, Miroslaw (Nokia - PL/Krakow)" userId="bee5199c-19a2-4965-b4a1-0f09bf4e1b4f" providerId="ADAL" clId="{48D8B2AE-79ED-46D0-896D-35BFB6E4AE4E}" dt="2022-07-08T10:46:52.998" v="319" actId="1037"/>
          <ac:spMkLst>
            <pc:docMk/>
            <pc:sldMk cId="3810729006" sldId="388"/>
            <ac:spMk id="17" creationId="{1C216977-D1FA-4C33-9DE7-CB2DC7E2F177}"/>
          </ac:spMkLst>
        </pc:spChg>
        <pc:spChg chg="mod topLvl">
          <ac:chgData name="Zoladz, Miroslaw (Nokia - PL/Krakow)" userId="bee5199c-19a2-4965-b4a1-0f09bf4e1b4f" providerId="ADAL" clId="{48D8B2AE-79ED-46D0-896D-35BFB6E4AE4E}" dt="2022-07-08T10:47:00.982" v="364" actId="1035"/>
          <ac:spMkLst>
            <pc:docMk/>
            <pc:sldMk cId="3810729006" sldId="388"/>
            <ac:spMk id="18" creationId="{410FF969-0321-4160-81E6-629E79906F7F}"/>
          </ac:spMkLst>
        </pc:spChg>
        <pc:spChg chg="add mod">
          <ac:chgData name="Zoladz, Miroslaw (Nokia - PL/Krakow)" userId="bee5199c-19a2-4965-b4a1-0f09bf4e1b4f" providerId="ADAL" clId="{48D8B2AE-79ED-46D0-896D-35BFB6E4AE4E}" dt="2022-07-08T10:46:41.371" v="285" actId="1076"/>
          <ac:spMkLst>
            <pc:docMk/>
            <pc:sldMk cId="3810729006" sldId="388"/>
            <ac:spMk id="19" creationId="{6BEFD1ED-BD0B-4162-B7B3-8386D0594612}"/>
          </ac:spMkLst>
        </pc:spChg>
        <pc:grpChg chg="del">
          <ac:chgData name="Zoladz, Miroslaw (Nokia - PL/Krakow)" userId="bee5199c-19a2-4965-b4a1-0f09bf4e1b4f" providerId="ADAL" clId="{48D8B2AE-79ED-46D0-896D-35BFB6E4AE4E}" dt="2022-07-08T10:46:25.139" v="278" actId="165"/>
          <ac:grpSpMkLst>
            <pc:docMk/>
            <pc:sldMk cId="3810729006" sldId="388"/>
            <ac:grpSpMk id="10" creationId="{C911BCAC-4CF6-4448-9668-F34C26D053A4}"/>
          </ac:grpSpMkLst>
        </pc:grpChg>
        <pc:picChg chg="mod topLvl">
          <ac:chgData name="Zoladz, Miroslaw (Nokia - PL/Krakow)" userId="bee5199c-19a2-4965-b4a1-0f09bf4e1b4f" providerId="ADAL" clId="{48D8B2AE-79ED-46D0-896D-35BFB6E4AE4E}" dt="2022-07-08T10:46:52.998" v="319" actId="1037"/>
          <ac:picMkLst>
            <pc:docMk/>
            <pc:sldMk cId="3810729006" sldId="388"/>
            <ac:picMk id="4" creationId="{5A9ED03A-0CBB-45E8-AA61-B2C1FC6EF8DD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6:32.208" v="281" actId="478"/>
          <ac:picMkLst>
            <pc:docMk/>
            <pc:sldMk cId="3810729006" sldId="388"/>
            <ac:picMk id="7" creationId="{B31F48EE-5E97-472E-AD68-2B915E33F624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6:27.079" v="279" actId="478"/>
          <ac:picMkLst>
            <pc:docMk/>
            <pc:sldMk cId="3810729006" sldId="388"/>
            <ac:picMk id="9" creationId="{54642568-B4D3-43CF-B188-4EA7C9528726}"/>
          </ac:picMkLst>
        </pc:picChg>
      </pc:sldChg>
      <pc:sldChg chg="modSp mod">
        <pc:chgData name="Zoladz, Miroslaw (Nokia - PL/Krakow)" userId="bee5199c-19a2-4965-b4a1-0f09bf4e1b4f" providerId="ADAL" clId="{48D8B2AE-79ED-46D0-896D-35BFB6E4AE4E}" dt="2022-07-08T10:48:09.606" v="373" actId="20577"/>
        <pc:sldMkLst>
          <pc:docMk/>
          <pc:sldMk cId="1408653367" sldId="391"/>
        </pc:sldMkLst>
        <pc:graphicFrameChg chg="modGraphic">
          <ac:chgData name="Zoladz, Miroslaw (Nokia - PL/Krakow)" userId="bee5199c-19a2-4965-b4a1-0f09bf4e1b4f" providerId="ADAL" clId="{48D8B2AE-79ED-46D0-896D-35BFB6E4AE4E}" dt="2022-07-08T10:48:09.606" v="373" actId="20577"/>
          <ac:graphicFrameMkLst>
            <pc:docMk/>
            <pc:sldMk cId="1408653367" sldId="391"/>
            <ac:graphicFrameMk id="14" creationId="{37B82F15-B1B2-47B9-A156-795F36AB859C}"/>
          </ac:graphicFrameMkLst>
        </pc:graphicFrameChg>
      </pc:sldChg>
      <pc:sldChg chg="addSp delSp modSp mod">
        <pc:chgData name="Zoladz, Miroslaw (Nokia - PL/Krakow)" userId="bee5199c-19a2-4965-b4a1-0f09bf4e1b4f" providerId="ADAL" clId="{48D8B2AE-79ED-46D0-896D-35BFB6E4AE4E}" dt="2022-07-08T10:50:32.305" v="497" actId="20577"/>
        <pc:sldMkLst>
          <pc:docMk/>
          <pc:sldMk cId="3970162961" sldId="411"/>
        </pc:sldMkLst>
        <pc:spChg chg="mod topLvl">
          <ac:chgData name="Zoladz, Miroslaw (Nokia - PL/Krakow)" userId="bee5199c-19a2-4965-b4a1-0f09bf4e1b4f" providerId="ADAL" clId="{48D8B2AE-79ED-46D0-896D-35BFB6E4AE4E}" dt="2022-07-08T10:49:35.136" v="394" actId="165"/>
          <ac:spMkLst>
            <pc:docMk/>
            <pc:sldMk cId="3970162961" sldId="411"/>
            <ac:spMk id="14" creationId="{94740981-1E3A-4205-95B9-A1BCBC3F81AC}"/>
          </ac:spMkLst>
        </pc:spChg>
        <pc:spChg chg="add mod">
          <ac:chgData name="Zoladz, Miroslaw (Nokia - PL/Krakow)" userId="bee5199c-19a2-4965-b4a1-0f09bf4e1b4f" providerId="ADAL" clId="{48D8B2AE-79ED-46D0-896D-35BFB6E4AE4E}" dt="2022-07-08T10:49:51.109" v="397" actId="1076"/>
          <ac:spMkLst>
            <pc:docMk/>
            <pc:sldMk cId="3970162961" sldId="411"/>
            <ac:spMk id="16" creationId="{C448837F-44C3-4366-A376-D089F4A01A3E}"/>
          </ac:spMkLst>
        </pc:spChg>
        <pc:spChg chg="mod topLvl">
          <ac:chgData name="Zoladz, Miroslaw (Nokia - PL/Krakow)" userId="bee5199c-19a2-4965-b4a1-0f09bf4e1b4f" providerId="ADAL" clId="{48D8B2AE-79ED-46D0-896D-35BFB6E4AE4E}" dt="2022-07-08T10:50:01.609" v="436" actId="1037"/>
          <ac:spMkLst>
            <pc:docMk/>
            <pc:sldMk cId="3970162961" sldId="411"/>
            <ac:spMk id="17" creationId="{1C216977-D1FA-4C33-9DE7-CB2DC7E2F177}"/>
          </ac:spMkLst>
        </pc:spChg>
        <pc:spChg chg="mod topLvl">
          <ac:chgData name="Zoladz, Miroslaw (Nokia - PL/Krakow)" userId="bee5199c-19a2-4965-b4a1-0f09bf4e1b4f" providerId="ADAL" clId="{48D8B2AE-79ED-46D0-896D-35BFB6E4AE4E}" dt="2022-07-08T10:50:08.554" v="487" actId="1037"/>
          <ac:spMkLst>
            <pc:docMk/>
            <pc:sldMk cId="3970162961" sldId="411"/>
            <ac:spMk id="18" creationId="{410FF969-0321-4160-81E6-629E79906F7F}"/>
          </ac:spMkLst>
        </pc:spChg>
        <pc:spChg chg="add mod">
          <ac:chgData name="Zoladz, Miroslaw (Nokia - PL/Krakow)" userId="bee5199c-19a2-4965-b4a1-0f09bf4e1b4f" providerId="ADAL" clId="{48D8B2AE-79ED-46D0-896D-35BFB6E4AE4E}" dt="2022-07-08T10:50:08.554" v="487" actId="1037"/>
          <ac:spMkLst>
            <pc:docMk/>
            <pc:sldMk cId="3970162961" sldId="411"/>
            <ac:spMk id="20" creationId="{D52B7B2A-F41E-448F-82D4-6513AE5A07D5}"/>
          </ac:spMkLst>
        </pc:spChg>
        <pc:spChg chg="mod">
          <ac:chgData name="Zoladz, Miroslaw (Nokia - PL/Krakow)" userId="bee5199c-19a2-4965-b4a1-0f09bf4e1b4f" providerId="ADAL" clId="{48D8B2AE-79ED-46D0-896D-35BFB6E4AE4E}" dt="2022-07-08T10:50:32.305" v="497" actId="20577"/>
          <ac:spMkLst>
            <pc:docMk/>
            <pc:sldMk cId="3970162961" sldId="411"/>
            <ac:spMk id="22" creationId="{8EC83BBE-389B-4C16-B499-51367CBF0F26}"/>
          </ac:spMkLst>
        </pc:spChg>
        <pc:grpChg chg="del">
          <ac:chgData name="Zoladz, Miroslaw (Nokia - PL/Krakow)" userId="bee5199c-19a2-4965-b4a1-0f09bf4e1b4f" providerId="ADAL" clId="{48D8B2AE-79ED-46D0-896D-35BFB6E4AE4E}" dt="2022-07-08T10:49:35.136" v="394" actId="165"/>
          <ac:grpSpMkLst>
            <pc:docMk/>
            <pc:sldMk cId="3970162961" sldId="411"/>
            <ac:grpSpMk id="19" creationId="{6609AABC-4440-4E61-86A1-27365DCE4B0A}"/>
          </ac:grpSpMkLst>
        </pc:grpChg>
        <pc:picChg chg="mod topLvl">
          <ac:chgData name="Zoladz, Miroslaw (Nokia - PL/Krakow)" userId="bee5199c-19a2-4965-b4a1-0f09bf4e1b4f" providerId="ADAL" clId="{48D8B2AE-79ED-46D0-896D-35BFB6E4AE4E}" dt="2022-07-08T10:50:01.609" v="436" actId="1037"/>
          <ac:picMkLst>
            <pc:docMk/>
            <pc:sldMk cId="3970162961" sldId="411"/>
            <ac:picMk id="5" creationId="{8549E7C5-5DC3-4380-8DAE-D37AE646F6B1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9:37.777" v="395" actId="478"/>
          <ac:picMkLst>
            <pc:docMk/>
            <pc:sldMk cId="3970162961" sldId="411"/>
            <ac:picMk id="8" creationId="{EE0104A4-16B8-4F2E-8B66-1B47B6D0DD49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9:39.029" v="396" actId="478"/>
          <ac:picMkLst>
            <pc:docMk/>
            <pc:sldMk cId="3970162961" sldId="411"/>
            <ac:picMk id="15" creationId="{8E4F344F-044C-4225-8F8C-AC19317BE52D}"/>
          </ac:picMkLst>
        </pc:picChg>
      </pc:sldChg>
    </pc:docChg>
  </pc:docChgLst>
  <pc:docChgLst>
    <pc:chgData name="Zoladz, Miroslaw (Nokia - PL/Krakow)" userId="bee5199c-19a2-4965-b4a1-0f09bf4e1b4f" providerId="ADAL" clId="{2D02671E-2824-4922-B007-13B03AA44EFD}"/>
    <pc:docChg chg="modSld">
      <pc:chgData name="Zoladz, Miroslaw (Nokia - PL/Krakow)" userId="bee5199c-19a2-4965-b4a1-0f09bf4e1b4f" providerId="ADAL" clId="{2D02671E-2824-4922-B007-13B03AA44EFD}" dt="2022-09-22T12:23:29.902" v="100" actId="113"/>
      <pc:docMkLst>
        <pc:docMk/>
      </pc:docMkLst>
      <pc:sldChg chg="modSp mod">
        <pc:chgData name="Zoladz, Miroslaw (Nokia - PL/Krakow)" userId="bee5199c-19a2-4965-b4a1-0f09bf4e1b4f" providerId="ADAL" clId="{2D02671E-2824-4922-B007-13B03AA44EFD}" dt="2022-09-22T12:23:29.902" v="100" actId="113"/>
        <pc:sldMkLst>
          <pc:docMk/>
          <pc:sldMk cId="3093455575" sldId="300"/>
        </pc:sldMkLst>
        <pc:spChg chg="mod">
          <ac:chgData name="Zoladz, Miroslaw (Nokia - PL/Krakow)" userId="bee5199c-19a2-4965-b4a1-0f09bf4e1b4f" providerId="ADAL" clId="{2D02671E-2824-4922-B007-13B03AA44EFD}" dt="2022-09-22T12:23:29.902" v="100" actId="113"/>
          <ac:spMkLst>
            <pc:docMk/>
            <pc:sldMk cId="3093455575" sldId="300"/>
            <ac:spMk id="5" creationId="{A3FD8237-DAF5-4155-98B3-916AAB2E910B}"/>
          </ac:spMkLst>
        </pc:spChg>
      </pc:sldChg>
      <pc:sldChg chg="modSp mod">
        <pc:chgData name="Zoladz, Miroslaw (Nokia - PL/Krakow)" userId="bee5199c-19a2-4965-b4a1-0f09bf4e1b4f" providerId="ADAL" clId="{2D02671E-2824-4922-B007-13B03AA44EFD}" dt="2022-09-22T06:53:51.219" v="90" actId="113"/>
        <pc:sldMkLst>
          <pc:docMk/>
          <pc:sldMk cId="651300469" sldId="343"/>
        </pc:sldMkLst>
        <pc:spChg chg="mod">
          <ac:chgData name="Zoladz, Miroslaw (Nokia - PL/Krakow)" userId="bee5199c-19a2-4965-b4a1-0f09bf4e1b4f" providerId="ADAL" clId="{2D02671E-2824-4922-B007-13B03AA44EFD}" dt="2022-09-22T06:53:51.219" v="90" actId="113"/>
          <ac:spMkLst>
            <pc:docMk/>
            <pc:sldMk cId="651300469" sldId="343"/>
            <ac:spMk id="5" creationId="{4D6917B6-A38F-428B-9700-E2514B6D9F11}"/>
          </ac:spMkLst>
        </pc:spChg>
      </pc:sldChg>
      <pc:sldChg chg="modSp mod">
        <pc:chgData name="Zoladz, Miroslaw (Nokia - PL/Krakow)" userId="bee5199c-19a2-4965-b4a1-0f09bf4e1b4f" providerId="ADAL" clId="{2D02671E-2824-4922-B007-13B03AA44EFD}" dt="2022-09-22T06:54:07.861" v="92" actId="1076"/>
        <pc:sldMkLst>
          <pc:docMk/>
          <pc:sldMk cId="757364899" sldId="344"/>
        </pc:sldMkLst>
        <pc:spChg chg="mod">
          <ac:chgData name="Zoladz, Miroslaw (Nokia - PL/Krakow)" userId="bee5199c-19a2-4965-b4a1-0f09bf4e1b4f" providerId="ADAL" clId="{2D02671E-2824-4922-B007-13B03AA44EFD}" dt="2022-09-22T06:54:07.861" v="92" actId="1076"/>
          <ac:spMkLst>
            <pc:docMk/>
            <pc:sldMk cId="757364899" sldId="344"/>
            <ac:spMk id="6" creationId="{A7B0B8D1-51F3-4F12-B00D-722FC2603704}"/>
          </ac:spMkLst>
        </pc:spChg>
      </pc:sldChg>
      <pc:sldChg chg="modSp mod">
        <pc:chgData name="Zoladz, Miroslaw (Nokia - PL/Krakow)" userId="bee5199c-19a2-4965-b4a1-0f09bf4e1b4f" providerId="ADAL" clId="{2D02671E-2824-4922-B007-13B03AA44EFD}" dt="2022-09-22T06:33:44.878" v="84" actId="255"/>
        <pc:sldMkLst>
          <pc:docMk/>
          <pc:sldMk cId="1999074894" sldId="345"/>
        </pc:sldMkLst>
        <pc:spChg chg="mod">
          <ac:chgData name="Zoladz, Miroslaw (Nokia - PL/Krakow)" userId="bee5199c-19a2-4965-b4a1-0f09bf4e1b4f" providerId="ADAL" clId="{2D02671E-2824-4922-B007-13B03AA44EFD}" dt="2022-09-22T06:33:44.878" v="84" actId="255"/>
          <ac:spMkLst>
            <pc:docMk/>
            <pc:sldMk cId="1999074894" sldId="345"/>
            <ac:spMk id="10" creationId="{630043BB-32D6-4CC2-99BB-47DABD41CABC}"/>
          </ac:spMkLst>
        </pc:spChg>
      </pc:sldChg>
    </pc:docChg>
  </pc:docChgLst>
  <pc:docChgLst>
    <pc:chgData name="Zoladz, Miroslaw (Nokia - PL/Krakow)" userId="bee5199c-19a2-4965-b4a1-0f09bf4e1b4f" providerId="ADAL" clId="{247D931B-1989-4A5E-99D7-D37C5F831DF0}"/>
    <pc:docChg chg="undo custSel addSld delSld modSld">
      <pc:chgData name="Zoladz, Miroslaw (Nokia - PL/Krakow)" userId="bee5199c-19a2-4965-b4a1-0f09bf4e1b4f" providerId="ADAL" clId="{247D931B-1989-4A5E-99D7-D37C5F831DF0}" dt="2022-07-13T08:44:51.997" v="1956" actId="113"/>
      <pc:docMkLst>
        <pc:docMk/>
      </pc:docMkLst>
      <pc:sldChg chg="modSp mod">
        <pc:chgData name="Zoladz, Miroslaw (Nokia - PL/Krakow)" userId="bee5199c-19a2-4965-b4a1-0f09bf4e1b4f" providerId="ADAL" clId="{247D931B-1989-4A5E-99D7-D37C5F831DF0}" dt="2022-07-11T15:14:22.651" v="985" actId="6549"/>
        <pc:sldMkLst>
          <pc:docMk/>
          <pc:sldMk cId="5898504" sldId="265"/>
        </pc:sldMkLst>
        <pc:spChg chg="mod">
          <ac:chgData name="Zoladz, Miroslaw (Nokia - PL/Krakow)" userId="bee5199c-19a2-4965-b4a1-0f09bf4e1b4f" providerId="ADAL" clId="{247D931B-1989-4A5E-99D7-D37C5F831DF0}" dt="2022-07-11T15:14:22.651" v="985" actId="6549"/>
          <ac:spMkLst>
            <pc:docMk/>
            <pc:sldMk cId="5898504" sldId="265"/>
            <ac:spMk id="8" creationId="{5555C8B1-80C1-47A6-87C4-FA00C2A0E2F3}"/>
          </ac:spMkLst>
        </pc:spChg>
      </pc:sldChg>
      <pc:sldChg chg="addSp modSp mod">
        <pc:chgData name="Zoladz, Miroslaw (Nokia - PL/Krakow)" userId="bee5199c-19a2-4965-b4a1-0f09bf4e1b4f" providerId="ADAL" clId="{247D931B-1989-4A5E-99D7-D37C5F831DF0}" dt="2022-07-12T05:50:11.823" v="1839" actId="1076"/>
        <pc:sldMkLst>
          <pc:docMk/>
          <pc:sldMk cId="4199031902" sldId="269"/>
        </pc:sldMkLst>
        <pc:spChg chg="mod">
          <ac:chgData name="Zoladz, Miroslaw (Nokia - PL/Krakow)" userId="bee5199c-19a2-4965-b4a1-0f09bf4e1b4f" providerId="ADAL" clId="{247D931B-1989-4A5E-99D7-D37C5F831DF0}" dt="2022-07-12T05:38:51.535" v="1662" actId="1076"/>
          <ac:spMkLst>
            <pc:docMk/>
            <pc:sldMk cId="4199031902" sldId="269"/>
            <ac:spMk id="2" creationId="{F1703F9E-24D1-4446-A408-925BC9CB7128}"/>
          </ac:spMkLst>
        </pc:spChg>
        <pc:spChg chg="mod">
          <ac:chgData name="Zoladz, Miroslaw (Nokia - PL/Krakow)" userId="bee5199c-19a2-4965-b4a1-0f09bf4e1b4f" providerId="ADAL" clId="{247D931B-1989-4A5E-99D7-D37C5F831DF0}" dt="2022-07-12T05:46:46.315" v="1796" actId="20577"/>
          <ac:spMkLst>
            <pc:docMk/>
            <pc:sldMk cId="4199031902" sldId="269"/>
            <ac:spMk id="7" creationId="{7386073D-CD08-4E7F-B085-F93100D219BC}"/>
          </ac:spMkLst>
        </pc:spChg>
        <pc:spChg chg="add mod">
          <ac:chgData name="Zoladz, Miroslaw (Nokia - PL/Krakow)" userId="bee5199c-19a2-4965-b4a1-0f09bf4e1b4f" providerId="ADAL" clId="{247D931B-1989-4A5E-99D7-D37C5F831DF0}" dt="2022-07-12T05:47:51.276" v="1811" actId="1076"/>
          <ac:spMkLst>
            <pc:docMk/>
            <pc:sldMk cId="4199031902" sldId="269"/>
            <ac:spMk id="11" creationId="{11DAC6C5-7939-4166-A0EE-1F885991DD1C}"/>
          </ac:spMkLst>
        </pc:spChg>
        <pc:spChg chg="mod">
          <ac:chgData name="Zoladz, Miroslaw (Nokia - PL/Krakow)" userId="bee5199c-19a2-4965-b4a1-0f09bf4e1b4f" providerId="ADAL" clId="{247D931B-1989-4A5E-99D7-D37C5F831DF0}" dt="2022-07-12T05:48:52.347" v="1828" actId="20577"/>
          <ac:spMkLst>
            <pc:docMk/>
            <pc:sldMk cId="4199031902" sldId="269"/>
            <ac:spMk id="16" creationId="{0ED08C35-3C42-4661-A2FD-DB5E6E3530FD}"/>
          </ac:spMkLst>
        </pc:spChg>
        <pc:spChg chg="mod">
          <ac:chgData name="Zoladz, Miroslaw (Nokia - PL/Krakow)" userId="bee5199c-19a2-4965-b4a1-0f09bf4e1b4f" providerId="ADAL" clId="{247D931B-1989-4A5E-99D7-D37C5F831DF0}" dt="2022-07-12T05:50:11.823" v="1839" actId="1076"/>
          <ac:spMkLst>
            <pc:docMk/>
            <pc:sldMk cId="4199031902" sldId="269"/>
            <ac:spMk id="18" creationId="{4B8F1A24-F50D-4C4B-8E6A-F5A81698ECF8}"/>
          </ac:spMkLst>
        </pc:spChg>
        <pc:spChg chg="mod">
          <ac:chgData name="Zoladz, Miroslaw (Nokia - PL/Krakow)" userId="bee5199c-19a2-4965-b4a1-0f09bf4e1b4f" providerId="ADAL" clId="{247D931B-1989-4A5E-99D7-D37C5F831DF0}" dt="2022-07-12T05:50:11.823" v="1839" actId="1076"/>
          <ac:spMkLst>
            <pc:docMk/>
            <pc:sldMk cId="4199031902" sldId="269"/>
            <ac:spMk id="19" creationId="{0EB864A3-436C-4E98-B902-127BE553BAAB}"/>
          </ac:spMkLst>
        </pc:spChg>
        <pc:spChg chg="mod">
          <ac:chgData name="Zoladz, Miroslaw (Nokia - PL/Krakow)" userId="bee5199c-19a2-4965-b4a1-0f09bf4e1b4f" providerId="ADAL" clId="{247D931B-1989-4A5E-99D7-D37C5F831DF0}" dt="2022-07-12T05:49:27.829" v="1832" actId="688"/>
          <ac:spMkLst>
            <pc:docMk/>
            <pc:sldMk cId="4199031902" sldId="269"/>
            <ac:spMk id="20" creationId="{266E25D5-6C62-48DE-A41D-C9EE7B661D69}"/>
          </ac:spMkLst>
        </pc:spChg>
        <pc:spChg chg="mod">
          <ac:chgData name="Zoladz, Miroslaw (Nokia - PL/Krakow)" userId="bee5199c-19a2-4965-b4a1-0f09bf4e1b4f" providerId="ADAL" clId="{247D931B-1989-4A5E-99D7-D37C5F831DF0}" dt="2022-07-12T05:50:11.823" v="1839" actId="1076"/>
          <ac:spMkLst>
            <pc:docMk/>
            <pc:sldMk cId="4199031902" sldId="269"/>
            <ac:spMk id="42" creationId="{66569234-B365-410A-8940-BB86A6C52F60}"/>
          </ac:spMkLst>
        </pc:spChg>
        <pc:grpChg chg="add mod">
          <ac:chgData name="Zoladz, Miroslaw (Nokia - PL/Krakow)" userId="bee5199c-19a2-4965-b4a1-0f09bf4e1b4f" providerId="ADAL" clId="{247D931B-1989-4A5E-99D7-D37C5F831DF0}" dt="2022-07-12T05:50:11.823" v="1839" actId="1076"/>
          <ac:grpSpMkLst>
            <pc:docMk/>
            <pc:sldMk cId="4199031902" sldId="269"/>
            <ac:grpSpMk id="9" creationId="{1D32CDB4-B024-4308-8D62-4495E094C204}"/>
          </ac:grpSpMkLst>
        </pc:grpChg>
        <pc:cxnChg chg="add mod">
          <ac:chgData name="Zoladz, Miroslaw (Nokia - PL/Krakow)" userId="bee5199c-19a2-4965-b4a1-0f09bf4e1b4f" providerId="ADAL" clId="{247D931B-1989-4A5E-99D7-D37C5F831DF0}" dt="2022-07-12T05:49:57.441" v="1837" actId="208"/>
          <ac:cxnSpMkLst>
            <pc:docMk/>
            <pc:sldMk cId="4199031902" sldId="269"/>
            <ac:cxnSpMk id="12" creationId="{89D673EA-15AB-421C-A78D-387A9EB02E87}"/>
          </ac:cxnSpMkLst>
        </pc:cxnChg>
      </pc:sldChg>
      <pc:sldChg chg="addSp modSp del mod">
        <pc:chgData name="Zoladz, Miroslaw (Nokia - PL/Krakow)" userId="bee5199c-19a2-4965-b4a1-0f09bf4e1b4f" providerId="ADAL" clId="{247D931B-1989-4A5E-99D7-D37C5F831DF0}" dt="2022-07-11T16:46:42.735" v="1605" actId="47"/>
        <pc:sldMkLst>
          <pc:docMk/>
          <pc:sldMk cId="2959551641" sldId="270"/>
        </pc:sldMkLst>
        <pc:spChg chg="mod">
          <ac:chgData name="Zoladz, Miroslaw (Nokia - PL/Krakow)" userId="bee5199c-19a2-4965-b4a1-0f09bf4e1b4f" providerId="ADAL" clId="{247D931B-1989-4A5E-99D7-D37C5F831DF0}" dt="2022-07-11T12:36:22.968" v="142" actId="13926"/>
          <ac:spMkLst>
            <pc:docMk/>
            <pc:sldMk cId="2959551641" sldId="270"/>
            <ac:spMk id="7" creationId="{7386073D-CD08-4E7F-B085-F93100D219BC}"/>
          </ac:spMkLst>
        </pc:spChg>
        <pc:spChg chg="add mod">
          <ac:chgData name="Zoladz, Miroslaw (Nokia - PL/Krakow)" userId="bee5199c-19a2-4965-b4a1-0f09bf4e1b4f" providerId="ADAL" clId="{247D931B-1989-4A5E-99D7-D37C5F831DF0}" dt="2022-07-11T12:17:41.247" v="90" actId="13926"/>
          <ac:spMkLst>
            <pc:docMk/>
            <pc:sldMk cId="2959551641" sldId="270"/>
            <ac:spMk id="9" creationId="{B7CC2E2E-4E4F-4E3F-9F73-C52F46723A50}"/>
          </ac:spMkLst>
        </pc:spChg>
        <pc:spChg chg="mod">
          <ac:chgData name="Zoladz, Miroslaw (Nokia - PL/Krakow)" userId="bee5199c-19a2-4965-b4a1-0f09bf4e1b4f" providerId="ADAL" clId="{247D931B-1989-4A5E-99D7-D37C5F831DF0}" dt="2022-07-11T12:35:49.174" v="116" actId="1076"/>
          <ac:spMkLst>
            <pc:docMk/>
            <pc:sldMk cId="2959551641" sldId="270"/>
            <ac:spMk id="18" creationId="{ECFF9B90-BEC9-4BE8-A06C-65A8035C72F6}"/>
          </ac:spMkLst>
        </pc:spChg>
        <pc:spChg chg="add mod">
          <ac:chgData name="Zoladz, Miroslaw (Nokia - PL/Krakow)" userId="bee5199c-19a2-4965-b4a1-0f09bf4e1b4f" providerId="ADAL" clId="{247D931B-1989-4A5E-99D7-D37C5F831DF0}" dt="2022-07-11T12:37:46.290" v="196" actId="1076"/>
          <ac:spMkLst>
            <pc:docMk/>
            <pc:sldMk cId="2959551641" sldId="270"/>
            <ac:spMk id="24" creationId="{473182DD-D51B-49CA-9287-44B97A4800A3}"/>
          </ac:spMkLst>
        </pc:spChg>
        <pc:spChg chg="mod">
          <ac:chgData name="Zoladz, Miroslaw (Nokia - PL/Krakow)" userId="bee5199c-19a2-4965-b4a1-0f09bf4e1b4f" providerId="ADAL" clId="{247D931B-1989-4A5E-99D7-D37C5F831DF0}" dt="2022-07-11T12:38:14.728" v="215" actId="20577"/>
          <ac:spMkLst>
            <pc:docMk/>
            <pc:sldMk cId="2959551641" sldId="270"/>
            <ac:spMk id="32" creationId="{A59C8FE2-C2E4-496B-AA4B-92EFF91E619A}"/>
          </ac:spMkLst>
        </pc:spChg>
        <pc:grpChg chg="mod">
          <ac:chgData name="Zoladz, Miroslaw (Nokia - PL/Krakow)" userId="bee5199c-19a2-4965-b4a1-0f09bf4e1b4f" providerId="ADAL" clId="{247D931B-1989-4A5E-99D7-D37C5F831DF0}" dt="2022-07-11T12:36:32.078" v="143" actId="14100"/>
          <ac:grpSpMkLst>
            <pc:docMk/>
            <pc:sldMk cId="2959551641" sldId="270"/>
            <ac:grpSpMk id="4" creationId="{F1321C76-D011-4244-9CAA-D0E839A0A42C}"/>
          </ac:grpSpMkLst>
        </pc:grpChg>
      </pc:sldChg>
      <pc:sldChg chg="modSp mod">
        <pc:chgData name="Zoladz, Miroslaw (Nokia - PL/Krakow)" userId="bee5199c-19a2-4965-b4a1-0f09bf4e1b4f" providerId="ADAL" clId="{247D931B-1989-4A5E-99D7-D37C5F831DF0}" dt="2022-07-11T16:48:44.847" v="1609" actId="2710"/>
        <pc:sldMkLst>
          <pc:docMk/>
          <pc:sldMk cId="1629825042" sldId="274"/>
        </pc:sldMkLst>
        <pc:spChg chg="mod">
          <ac:chgData name="Zoladz, Miroslaw (Nokia - PL/Krakow)" userId="bee5199c-19a2-4965-b4a1-0f09bf4e1b4f" providerId="ADAL" clId="{247D931B-1989-4A5E-99D7-D37C5F831DF0}" dt="2022-07-11T16:48:40.130" v="1607" actId="1076"/>
          <ac:spMkLst>
            <pc:docMk/>
            <pc:sldMk cId="1629825042" sldId="274"/>
            <ac:spMk id="20" creationId="{A0F1B068-86EE-470C-993D-DCB168E43A0C}"/>
          </ac:spMkLst>
        </pc:spChg>
        <pc:spChg chg="mod">
          <ac:chgData name="Zoladz, Miroslaw (Nokia - PL/Krakow)" userId="bee5199c-19a2-4965-b4a1-0f09bf4e1b4f" providerId="ADAL" clId="{247D931B-1989-4A5E-99D7-D37C5F831DF0}" dt="2022-07-11T16:48:44.847" v="1609" actId="2710"/>
          <ac:spMkLst>
            <pc:docMk/>
            <pc:sldMk cId="1629825042" sldId="274"/>
            <ac:spMk id="26" creationId="{3DD65972-759C-44E1-85BD-8D3D2D41E269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1T15:22:18.393" v="996" actId="1076"/>
        <pc:sldMkLst>
          <pc:docMk/>
          <pc:sldMk cId="3212744307" sldId="293"/>
        </pc:sldMkLst>
        <pc:spChg chg="mod">
          <ac:chgData name="Zoladz, Miroslaw (Nokia - PL/Krakow)" userId="bee5199c-19a2-4965-b4a1-0f09bf4e1b4f" providerId="ADAL" clId="{247D931B-1989-4A5E-99D7-D37C5F831DF0}" dt="2022-07-11T15:22:18.393" v="996" actId="1076"/>
          <ac:spMkLst>
            <pc:docMk/>
            <pc:sldMk cId="3212744307" sldId="293"/>
            <ac:spMk id="8" creationId="{99ABD93A-F64F-46A9-9620-9233AED1F7A8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1T14:04:36.419" v="307" actId="20577"/>
        <pc:sldMkLst>
          <pc:docMk/>
          <pc:sldMk cId="3632151753" sldId="296"/>
        </pc:sldMkLst>
        <pc:spChg chg="mod">
          <ac:chgData name="Zoladz, Miroslaw (Nokia - PL/Krakow)" userId="bee5199c-19a2-4965-b4a1-0f09bf4e1b4f" providerId="ADAL" clId="{247D931B-1989-4A5E-99D7-D37C5F831DF0}" dt="2022-07-11T14:04:36.419" v="307" actId="20577"/>
          <ac:spMkLst>
            <pc:docMk/>
            <pc:sldMk cId="3632151753" sldId="296"/>
            <ac:spMk id="14" creationId="{B5EA40C6-F94A-4F3A-BCFC-D582E0FF83E9}"/>
          </ac:spMkLst>
        </pc:spChg>
      </pc:sldChg>
      <pc:sldChg chg="addSp modSp mod">
        <pc:chgData name="Zoladz, Miroslaw (Nokia - PL/Krakow)" userId="bee5199c-19a2-4965-b4a1-0f09bf4e1b4f" providerId="ADAL" clId="{247D931B-1989-4A5E-99D7-D37C5F831DF0}" dt="2022-07-12T10:54:00.100" v="1942" actId="1076"/>
        <pc:sldMkLst>
          <pc:docMk/>
          <pc:sldMk cId="731944288" sldId="297"/>
        </pc:sldMkLst>
        <pc:spChg chg="mod">
          <ac:chgData name="Zoladz, Miroslaw (Nokia - PL/Krakow)" userId="bee5199c-19a2-4965-b4a1-0f09bf4e1b4f" providerId="ADAL" clId="{247D931B-1989-4A5E-99D7-D37C5F831DF0}" dt="2022-07-11T14:32:52.628" v="757" actId="1076"/>
          <ac:spMkLst>
            <pc:docMk/>
            <pc:sldMk cId="731944288" sldId="297"/>
            <ac:spMk id="2" creationId="{4A6291F5-77CC-401B-93A7-E32BA4935B3F}"/>
          </ac:spMkLst>
        </pc:spChg>
        <pc:spChg chg="add mod">
          <ac:chgData name="Zoladz, Miroslaw (Nokia - PL/Krakow)" userId="bee5199c-19a2-4965-b4a1-0f09bf4e1b4f" providerId="ADAL" clId="{247D931B-1989-4A5E-99D7-D37C5F831DF0}" dt="2022-07-11T15:11:54.335" v="970" actId="20577"/>
          <ac:spMkLst>
            <pc:docMk/>
            <pc:sldMk cId="731944288" sldId="297"/>
            <ac:spMk id="11" creationId="{A88E0EAA-6848-4145-B485-5248A9E8F8C4}"/>
          </ac:spMkLst>
        </pc:spChg>
        <pc:spChg chg="mod">
          <ac:chgData name="Zoladz, Miroslaw (Nokia - PL/Krakow)" userId="bee5199c-19a2-4965-b4a1-0f09bf4e1b4f" providerId="ADAL" clId="{247D931B-1989-4A5E-99D7-D37C5F831DF0}" dt="2022-07-12T10:53:51.777" v="1941" actId="20577"/>
          <ac:spMkLst>
            <pc:docMk/>
            <pc:sldMk cId="731944288" sldId="297"/>
            <ac:spMk id="22" creationId="{D395D6AF-F65D-4911-8CC0-2E8953A1CCD3}"/>
          </ac:spMkLst>
        </pc:spChg>
        <pc:spChg chg="mod">
          <ac:chgData name="Zoladz, Miroslaw (Nokia - PL/Krakow)" userId="bee5199c-19a2-4965-b4a1-0f09bf4e1b4f" providerId="ADAL" clId="{247D931B-1989-4A5E-99D7-D37C5F831DF0}" dt="2022-07-11T15:09:53.157" v="955" actId="1037"/>
          <ac:spMkLst>
            <pc:docMk/>
            <pc:sldMk cId="731944288" sldId="297"/>
            <ac:spMk id="27" creationId="{9386ADCF-423D-4C9D-8407-E1F2FEE97CAF}"/>
          </ac:spMkLst>
        </pc:spChg>
        <pc:spChg chg="mod">
          <ac:chgData name="Zoladz, Miroslaw (Nokia - PL/Krakow)" userId="bee5199c-19a2-4965-b4a1-0f09bf4e1b4f" providerId="ADAL" clId="{247D931B-1989-4A5E-99D7-D37C5F831DF0}" dt="2022-07-11T14:29:23.510" v="584" actId="1076"/>
          <ac:spMkLst>
            <pc:docMk/>
            <pc:sldMk cId="731944288" sldId="297"/>
            <ac:spMk id="28" creationId="{0A5C70E1-5F45-4974-93C6-39C8DDF17BFD}"/>
          </ac:spMkLst>
        </pc:spChg>
        <pc:spChg chg="mod">
          <ac:chgData name="Zoladz, Miroslaw (Nokia - PL/Krakow)" userId="bee5199c-19a2-4965-b4a1-0f09bf4e1b4f" providerId="ADAL" clId="{247D931B-1989-4A5E-99D7-D37C5F831DF0}" dt="2022-07-12T10:54:00.100" v="1942" actId="1076"/>
          <ac:spMkLst>
            <pc:docMk/>
            <pc:sldMk cId="731944288" sldId="297"/>
            <ac:spMk id="31" creationId="{83824091-9130-4FFE-90E9-870EF9B70AE6}"/>
          </ac:spMkLst>
        </pc:spChg>
        <pc:graphicFrameChg chg="mod modGraphic">
          <ac:chgData name="Zoladz, Miroslaw (Nokia - PL/Krakow)" userId="bee5199c-19a2-4965-b4a1-0f09bf4e1b4f" providerId="ADAL" clId="{247D931B-1989-4A5E-99D7-D37C5F831DF0}" dt="2022-07-11T15:09:53.157" v="955" actId="1037"/>
          <ac:graphicFrameMkLst>
            <pc:docMk/>
            <pc:sldMk cId="731944288" sldId="297"/>
            <ac:graphicFrameMk id="7" creationId="{A0167C6C-9055-4640-B62B-5C4C8D119280}"/>
          </ac:graphicFrameMkLst>
        </pc:graphicFrameChg>
        <pc:graphicFrameChg chg="mod modGraphic">
          <ac:chgData name="Zoladz, Miroslaw (Nokia - PL/Krakow)" userId="bee5199c-19a2-4965-b4a1-0f09bf4e1b4f" providerId="ADAL" clId="{247D931B-1989-4A5E-99D7-D37C5F831DF0}" dt="2022-07-11T15:09:53.157" v="955" actId="1037"/>
          <ac:graphicFrameMkLst>
            <pc:docMk/>
            <pc:sldMk cId="731944288" sldId="297"/>
            <ac:graphicFrameMk id="32" creationId="{48F875A0-F437-4EC6-ABAF-704625B412FE}"/>
          </ac:graphicFrameMkLst>
        </pc:graphicFrameChg>
        <pc:picChg chg="mod ord modCrop">
          <ac:chgData name="Zoladz, Miroslaw (Nokia - PL/Krakow)" userId="bee5199c-19a2-4965-b4a1-0f09bf4e1b4f" providerId="ADAL" clId="{247D931B-1989-4A5E-99D7-D37C5F831DF0}" dt="2022-07-11T15:09:46.219" v="934" actId="1076"/>
          <ac:picMkLst>
            <pc:docMk/>
            <pc:sldMk cId="731944288" sldId="297"/>
            <ac:picMk id="4" creationId="{02A14C33-FDA6-4E48-BC70-AD2F436D5DC8}"/>
          </ac:picMkLst>
        </pc:picChg>
        <pc:cxnChg chg="mod">
          <ac:chgData name="Zoladz, Miroslaw (Nokia - PL/Krakow)" userId="bee5199c-19a2-4965-b4a1-0f09bf4e1b4f" providerId="ADAL" clId="{247D931B-1989-4A5E-99D7-D37C5F831DF0}" dt="2022-07-11T14:33:52.594" v="762" actId="14100"/>
          <ac:cxnSpMkLst>
            <pc:docMk/>
            <pc:sldMk cId="731944288" sldId="297"/>
            <ac:cxnSpMk id="16" creationId="{9AEE1429-898E-472A-8C92-3CAE50BCB6C5}"/>
          </ac:cxnSpMkLst>
        </pc:cxnChg>
      </pc:sldChg>
      <pc:sldChg chg="modSp mod">
        <pc:chgData name="Zoladz, Miroslaw (Nokia - PL/Krakow)" userId="bee5199c-19a2-4965-b4a1-0f09bf4e1b4f" providerId="ADAL" clId="{247D931B-1989-4A5E-99D7-D37C5F831DF0}" dt="2022-07-11T15:21:22.117" v="994" actId="1076"/>
        <pc:sldMkLst>
          <pc:docMk/>
          <pc:sldMk cId="794630937" sldId="298"/>
        </pc:sldMkLst>
        <pc:spChg chg="mod ord">
          <ac:chgData name="Zoladz, Miroslaw (Nokia - PL/Krakow)" userId="bee5199c-19a2-4965-b4a1-0f09bf4e1b4f" providerId="ADAL" clId="{247D931B-1989-4A5E-99D7-D37C5F831DF0}" dt="2022-07-11T15:21:18.136" v="992" actId="166"/>
          <ac:spMkLst>
            <pc:docMk/>
            <pc:sldMk cId="794630937" sldId="298"/>
            <ac:spMk id="20" creationId="{9A07C13C-5480-4AA0-A810-725476499C3F}"/>
          </ac:spMkLst>
        </pc:spChg>
        <pc:picChg chg="mod ord">
          <ac:chgData name="Zoladz, Miroslaw (Nokia - PL/Krakow)" userId="bee5199c-19a2-4965-b4a1-0f09bf4e1b4f" providerId="ADAL" clId="{247D931B-1989-4A5E-99D7-D37C5F831DF0}" dt="2022-07-11T15:21:22.117" v="994" actId="1076"/>
          <ac:picMkLst>
            <pc:docMk/>
            <pc:sldMk cId="794630937" sldId="298"/>
            <ac:picMk id="27" creationId="{4B0CDA3C-6538-49B4-B9E8-B9576431F195}"/>
          </ac:picMkLst>
        </pc:picChg>
      </pc:sldChg>
      <pc:sldChg chg="modSp mod">
        <pc:chgData name="Zoladz, Miroslaw (Nokia - PL/Krakow)" userId="bee5199c-19a2-4965-b4a1-0f09bf4e1b4f" providerId="ADAL" clId="{247D931B-1989-4A5E-99D7-D37C5F831DF0}" dt="2022-07-11T15:29:40.991" v="1001" actId="20577"/>
        <pc:sldMkLst>
          <pc:docMk/>
          <pc:sldMk cId="3971663562" sldId="299"/>
        </pc:sldMkLst>
        <pc:spChg chg="mod">
          <ac:chgData name="Zoladz, Miroslaw (Nokia - PL/Krakow)" userId="bee5199c-19a2-4965-b4a1-0f09bf4e1b4f" providerId="ADAL" clId="{247D931B-1989-4A5E-99D7-D37C5F831DF0}" dt="2022-07-11T15:29:40.991" v="1001" actId="20577"/>
          <ac:spMkLst>
            <pc:docMk/>
            <pc:sldMk cId="3971663562" sldId="299"/>
            <ac:spMk id="20" creationId="{9A07C13C-5480-4AA0-A810-725476499C3F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1T15:24:08.059" v="998" actId="1076"/>
        <pc:sldMkLst>
          <pc:docMk/>
          <pc:sldMk cId="3093455575" sldId="300"/>
        </pc:sldMkLst>
        <pc:spChg chg="mod">
          <ac:chgData name="Zoladz, Miroslaw (Nokia - PL/Krakow)" userId="bee5199c-19a2-4965-b4a1-0f09bf4e1b4f" providerId="ADAL" clId="{247D931B-1989-4A5E-99D7-D37C5F831DF0}" dt="2022-07-11T15:24:08.059" v="998" actId="1076"/>
          <ac:spMkLst>
            <pc:docMk/>
            <pc:sldMk cId="3093455575" sldId="300"/>
            <ac:spMk id="5" creationId="{A3FD8237-DAF5-4155-98B3-916AAB2E910B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3T08:44:43.483" v="1952" actId="20577"/>
        <pc:sldMkLst>
          <pc:docMk/>
          <pc:sldMk cId="895155413" sldId="315"/>
        </pc:sldMkLst>
        <pc:spChg chg="mod">
          <ac:chgData name="Zoladz, Miroslaw (Nokia - PL/Krakow)" userId="bee5199c-19a2-4965-b4a1-0f09bf4e1b4f" providerId="ADAL" clId="{247D931B-1989-4A5E-99D7-D37C5F831DF0}" dt="2022-07-13T08:44:43.483" v="1952" actId="20577"/>
          <ac:spMkLst>
            <pc:docMk/>
            <pc:sldMk cId="895155413" sldId="315"/>
            <ac:spMk id="11" creationId="{6FE49B43-C352-43B2-BAFE-1EC8F7F18CFF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3T08:44:51.997" v="1956" actId="113"/>
        <pc:sldMkLst>
          <pc:docMk/>
          <pc:sldMk cId="3612074456" sldId="316"/>
        </pc:sldMkLst>
        <pc:spChg chg="mod">
          <ac:chgData name="Zoladz, Miroslaw (Nokia - PL/Krakow)" userId="bee5199c-19a2-4965-b4a1-0f09bf4e1b4f" providerId="ADAL" clId="{247D931B-1989-4A5E-99D7-D37C5F831DF0}" dt="2022-07-13T08:44:51.997" v="1956" actId="113"/>
          <ac:spMkLst>
            <pc:docMk/>
            <pc:sldMk cId="3612074456" sldId="316"/>
            <ac:spMk id="11" creationId="{6FE49B43-C352-43B2-BAFE-1EC8F7F18CFF}"/>
          </ac:spMkLst>
        </pc:spChg>
      </pc:sldChg>
      <pc:sldChg chg="addSp delSp modSp add mod">
        <pc:chgData name="Zoladz, Miroslaw (Nokia - PL/Krakow)" userId="bee5199c-19a2-4965-b4a1-0f09bf4e1b4f" providerId="ADAL" clId="{247D931B-1989-4A5E-99D7-D37C5F831DF0}" dt="2022-07-12T05:57:22.987" v="1841" actId="1076"/>
        <pc:sldMkLst>
          <pc:docMk/>
          <pc:sldMk cId="3972813662" sldId="412"/>
        </pc:sldMkLst>
        <pc:spChg chg="mod topLvl">
          <ac:chgData name="Zoladz, Miroslaw (Nokia - PL/Krakow)" userId="bee5199c-19a2-4965-b4a1-0f09bf4e1b4f" providerId="ADAL" clId="{247D931B-1989-4A5E-99D7-D37C5F831DF0}" dt="2022-07-11T16:38:48.310" v="1455" actId="164"/>
          <ac:spMkLst>
            <pc:docMk/>
            <pc:sldMk cId="3972813662" sldId="412"/>
            <ac:spMk id="2" creationId="{86C29E1E-7D0D-45E7-819E-BEB195C55488}"/>
          </ac:spMkLst>
        </pc:spChg>
        <pc:spChg chg="mod">
          <ac:chgData name="Zoladz, Miroslaw (Nokia - PL/Krakow)" userId="bee5199c-19a2-4965-b4a1-0f09bf4e1b4f" providerId="ADAL" clId="{247D931B-1989-4A5E-99D7-D37C5F831DF0}" dt="2022-07-12T05:41:23.693" v="1703" actId="1038"/>
          <ac:spMkLst>
            <pc:docMk/>
            <pc:sldMk cId="3972813662" sldId="412"/>
            <ac:spMk id="5" creationId="{570B9581-1374-4E82-81A9-181B02D35F53}"/>
          </ac:spMkLst>
        </pc:spChg>
        <pc:spChg chg="mod topLvl">
          <ac:chgData name="Zoladz, Miroslaw (Nokia - PL/Krakow)" userId="bee5199c-19a2-4965-b4a1-0f09bf4e1b4f" providerId="ADAL" clId="{247D931B-1989-4A5E-99D7-D37C5F831DF0}" dt="2022-07-11T16:45:16.143" v="1555" actId="6549"/>
          <ac:spMkLst>
            <pc:docMk/>
            <pc:sldMk cId="3972813662" sldId="412"/>
            <ac:spMk id="7" creationId="{7386073D-CD08-4E7F-B085-F93100D219BC}"/>
          </ac:spMkLst>
        </pc:spChg>
        <pc:spChg chg="del mod">
          <ac:chgData name="Zoladz, Miroslaw (Nokia - PL/Krakow)" userId="bee5199c-19a2-4965-b4a1-0f09bf4e1b4f" providerId="ADAL" clId="{247D931B-1989-4A5E-99D7-D37C5F831DF0}" dt="2022-07-11T16:46:34.439" v="1604" actId="478"/>
          <ac:spMkLst>
            <pc:docMk/>
            <pc:sldMk cId="3972813662" sldId="412"/>
            <ac:spMk id="9" creationId="{B7CC2E2E-4E4F-4E3F-9F73-C52F46723A50}"/>
          </ac:spMkLst>
        </pc:spChg>
        <pc:spChg chg="mod">
          <ac:chgData name="Zoladz, Miroslaw (Nokia - PL/Krakow)" userId="bee5199c-19a2-4965-b4a1-0f09bf4e1b4f" providerId="ADAL" clId="{247D931B-1989-4A5E-99D7-D37C5F831DF0}" dt="2022-07-11T16:37:54.835" v="1441" actId="164"/>
          <ac:spMkLst>
            <pc:docMk/>
            <pc:sldMk cId="3972813662" sldId="412"/>
            <ac:spMk id="16" creationId="{71259E8D-2D83-4D69-809B-0E3CA1CEC516}"/>
          </ac:spMkLst>
        </pc:spChg>
        <pc:spChg chg="mod topLvl">
          <ac:chgData name="Zoladz, Miroslaw (Nokia - PL/Krakow)" userId="bee5199c-19a2-4965-b4a1-0f09bf4e1b4f" providerId="ADAL" clId="{247D931B-1989-4A5E-99D7-D37C5F831DF0}" dt="2022-07-11T16:38:48.310" v="1455" actId="164"/>
          <ac:spMkLst>
            <pc:docMk/>
            <pc:sldMk cId="3972813662" sldId="412"/>
            <ac:spMk id="17" creationId="{BCC6A180-BF99-4888-981A-2D27ED4EAAE7}"/>
          </ac:spMkLst>
        </pc:spChg>
        <pc:spChg chg="mod topLvl">
          <ac:chgData name="Zoladz, Miroslaw (Nokia - PL/Krakow)" userId="bee5199c-19a2-4965-b4a1-0f09bf4e1b4f" providerId="ADAL" clId="{247D931B-1989-4A5E-99D7-D37C5F831DF0}" dt="2022-07-11T16:42:44.663" v="1530" actId="1076"/>
          <ac:spMkLst>
            <pc:docMk/>
            <pc:sldMk cId="3972813662" sldId="412"/>
            <ac:spMk id="18" creationId="{ECFF9B90-BEC9-4BE8-A06C-65A8035C72F6}"/>
          </ac:spMkLst>
        </pc:spChg>
        <pc:spChg chg="mod">
          <ac:chgData name="Zoladz, Miroslaw (Nokia - PL/Krakow)" userId="bee5199c-19a2-4965-b4a1-0f09bf4e1b4f" providerId="ADAL" clId="{247D931B-1989-4A5E-99D7-D37C5F831DF0}" dt="2022-07-11T16:45:46.017" v="1603" actId="6549"/>
          <ac:spMkLst>
            <pc:docMk/>
            <pc:sldMk cId="3972813662" sldId="412"/>
            <ac:spMk id="19" creationId="{71A33695-B18A-4A51-BB04-5927070CDF46}"/>
          </ac:spMkLst>
        </pc:spChg>
        <pc:spChg chg="mod topLvl">
          <ac:chgData name="Zoladz, Miroslaw (Nokia - PL/Krakow)" userId="bee5199c-19a2-4965-b4a1-0f09bf4e1b4f" providerId="ADAL" clId="{247D931B-1989-4A5E-99D7-D37C5F831DF0}" dt="2022-07-11T16:38:48.310" v="1455" actId="164"/>
          <ac:spMkLst>
            <pc:docMk/>
            <pc:sldMk cId="3972813662" sldId="412"/>
            <ac:spMk id="21" creationId="{52FC3140-4CB0-4C99-9F4E-9BDAA9E4EA66}"/>
          </ac:spMkLst>
        </pc:spChg>
        <pc:spChg chg="mod">
          <ac:chgData name="Zoladz, Miroslaw (Nokia - PL/Krakow)" userId="bee5199c-19a2-4965-b4a1-0f09bf4e1b4f" providerId="ADAL" clId="{247D931B-1989-4A5E-99D7-D37C5F831DF0}" dt="2022-07-12T05:44:56.890" v="1791" actId="20577"/>
          <ac:spMkLst>
            <pc:docMk/>
            <pc:sldMk cId="3972813662" sldId="412"/>
            <ac:spMk id="22" creationId="{590E4BA4-58BC-4A4B-AF58-CAD8B3B5CDB0}"/>
          </ac:spMkLst>
        </pc:spChg>
        <pc:spChg chg="del">
          <ac:chgData name="Zoladz, Miroslaw (Nokia - PL/Krakow)" userId="bee5199c-19a2-4965-b4a1-0f09bf4e1b4f" providerId="ADAL" clId="{247D931B-1989-4A5E-99D7-D37C5F831DF0}" dt="2022-07-11T16:44:30.707" v="1547" actId="478"/>
          <ac:spMkLst>
            <pc:docMk/>
            <pc:sldMk cId="3972813662" sldId="412"/>
            <ac:spMk id="24" creationId="{473182DD-D51B-49CA-9287-44B97A4800A3}"/>
          </ac:spMkLst>
        </pc:spChg>
        <pc:spChg chg="add mod">
          <ac:chgData name="Zoladz, Miroslaw (Nokia - PL/Krakow)" userId="bee5199c-19a2-4965-b4a1-0f09bf4e1b4f" providerId="ADAL" clId="{247D931B-1989-4A5E-99D7-D37C5F831DF0}" dt="2022-07-12T05:41:37.549" v="1704" actId="1076"/>
          <ac:spMkLst>
            <pc:docMk/>
            <pc:sldMk cId="3972813662" sldId="412"/>
            <ac:spMk id="26" creationId="{0501A37D-034E-4821-B4C2-6B2F11AE8E47}"/>
          </ac:spMkLst>
        </pc:spChg>
        <pc:spChg chg="mod">
          <ac:chgData name="Zoladz, Miroslaw (Nokia - PL/Krakow)" userId="bee5199c-19a2-4965-b4a1-0f09bf4e1b4f" providerId="ADAL" clId="{247D931B-1989-4A5E-99D7-D37C5F831DF0}" dt="2022-07-12T05:43:35.899" v="1761" actId="20577"/>
          <ac:spMkLst>
            <pc:docMk/>
            <pc:sldMk cId="3972813662" sldId="412"/>
            <ac:spMk id="30" creationId="{B6B54A89-9EFF-407B-A62D-235A347BBBBB}"/>
          </ac:spMkLst>
        </pc:spChg>
        <pc:spChg chg="mod topLvl">
          <ac:chgData name="Zoladz, Miroslaw (Nokia - PL/Krakow)" userId="bee5199c-19a2-4965-b4a1-0f09bf4e1b4f" providerId="ADAL" clId="{247D931B-1989-4A5E-99D7-D37C5F831DF0}" dt="2022-07-11T16:42:42.537" v="1529" actId="1076"/>
          <ac:spMkLst>
            <pc:docMk/>
            <pc:sldMk cId="3972813662" sldId="412"/>
            <ac:spMk id="32" creationId="{A59C8FE2-C2E4-496B-AA4B-92EFF91E619A}"/>
          </ac:spMkLst>
        </pc:spChg>
        <pc:grpChg chg="del mod">
          <ac:chgData name="Zoladz, Miroslaw (Nokia - PL/Krakow)" userId="bee5199c-19a2-4965-b4a1-0f09bf4e1b4f" providerId="ADAL" clId="{247D931B-1989-4A5E-99D7-D37C5F831DF0}" dt="2022-07-11T16:38:35.501" v="1453" actId="165"/>
          <ac:grpSpMkLst>
            <pc:docMk/>
            <pc:sldMk cId="3972813662" sldId="412"/>
            <ac:grpSpMk id="4" creationId="{F1321C76-D011-4244-9CAA-D0E839A0A42C}"/>
          </ac:grpSpMkLst>
        </pc:grpChg>
        <pc:grpChg chg="add del mod">
          <ac:chgData name="Zoladz, Miroslaw (Nokia - PL/Krakow)" userId="bee5199c-19a2-4965-b4a1-0f09bf4e1b4f" providerId="ADAL" clId="{247D931B-1989-4A5E-99D7-D37C5F831DF0}" dt="2022-07-11T16:40:34.640" v="1489" actId="165"/>
          <ac:grpSpMkLst>
            <pc:docMk/>
            <pc:sldMk cId="3972813662" sldId="412"/>
            <ac:grpSpMk id="10" creationId="{A5B0C57D-2A7F-4531-9313-F463608B1850}"/>
          </ac:grpSpMkLst>
        </pc:grpChg>
        <pc:grpChg chg="add mod">
          <ac:chgData name="Zoladz, Miroslaw (Nokia - PL/Krakow)" userId="bee5199c-19a2-4965-b4a1-0f09bf4e1b4f" providerId="ADAL" clId="{247D931B-1989-4A5E-99D7-D37C5F831DF0}" dt="2022-07-12T05:41:23.693" v="1703" actId="1038"/>
          <ac:grpSpMkLst>
            <pc:docMk/>
            <pc:sldMk cId="3972813662" sldId="412"/>
            <ac:grpSpMk id="11" creationId="{C7BC6BB3-BF59-4F59-8988-6D3AB480CB79}"/>
          </ac:grpSpMkLst>
        </pc:grpChg>
        <pc:grpChg chg="add mod">
          <ac:chgData name="Zoladz, Miroslaw (Nokia - PL/Krakow)" userId="bee5199c-19a2-4965-b4a1-0f09bf4e1b4f" providerId="ADAL" clId="{247D931B-1989-4A5E-99D7-D37C5F831DF0}" dt="2022-07-12T05:41:23.693" v="1703" actId="1038"/>
          <ac:grpSpMkLst>
            <pc:docMk/>
            <pc:sldMk cId="3972813662" sldId="412"/>
            <ac:grpSpMk id="12" creationId="{3D96E9F4-78B2-492E-9AA6-C8F3019E6C05}"/>
          </ac:grpSpMkLst>
        </pc:grpChg>
        <pc:grpChg chg="add mod">
          <ac:chgData name="Zoladz, Miroslaw (Nokia - PL/Krakow)" userId="bee5199c-19a2-4965-b4a1-0f09bf4e1b4f" providerId="ADAL" clId="{247D931B-1989-4A5E-99D7-D37C5F831DF0}" dt="2022-07-12T05:45:21.084" v="1792" actId="1076"/>
          <ac:grpSpMkLst>
            <pc:docMk/>
            <pc:sldMk cId="3972813662" sldId="412"/>
            <ac:grpSpMk id="13" creationId="{8EFFAF22-8C18-4C67-9316-178D0431D46D}"/>
          </ac:grpSpMkLst>
        </pc:grpChg>
        <pc:grpChg chg="del mod topLvl">
          <ac:chgData name="Zoladz, Miroslaw (Nokia - PL/Krakow)" userId="bee5199c-19a2-4965-b4a1-0f09bf4e1b4f" providerId="ADAL" clId="{247D931B-1989-4A5E-99D7-D37C5F831DF0}" dt="2022-07-11T16:38:42.329" v="1454" actId="165"/>
          <ac:grpSpMkLst>
            <pc:docMk/>
            <pc:sldMk cId="3972813662" sldId="412"/>
            <ac:grpSpMk id="28" creationId="{E7F3ACB5-ACBE-4021-B773-21724D9229C0}"/>
          </ac:grpSpMkLst>
        </pc:grpChg>
        <pc:picChg chg="mod">
          <ac:chgData name="Zoladz, Miroslaw (Nokia - PL/Krakow)" userId="bee5199c-19a2-4965-b4a1-0f09bf4e1b4f" providerId="ADAL" clId="{247D931B-1989-4A5E-99D7-D37C5F831DF0}" dt="2022-07-12T05:44:03.625" v="1769" actId="1037"/>
          <ac:picMkLst>
            <pc:docMk/>
            <pc:sldMk cId="3972813662" sldId="412"/>
            <ac:picMk id="23" creationId="{7C0F20FE-4098-4CEC-B8E8-3C38B01D033A}"/>
          </ac:picMkLst>
        </pc:picChg>
        <pc:cxnChg chg="mod topLvl">
          <ac:chgData name="Zoladz, Miroslaw (Nokia - PL/Krakow)" userId="bee5199c-19a2-4965-b4a1-0f09bf4e1b4f" providerId="ADAL" clId="{247D931B-1989-4A5E-99D7-D37C5F831DF0}" dt="2022-07-11T16:38:48.310" v="1455" actId="164"/>
          <ac:cxnSpMkLst>
            <pc:docMk/>
            <pc:sldMk cId="3972813662" sldId="412"/>
            <ac:cxnSpMk id="3" creationId="{988D8DAE-EE38-4273-9C5A-5FF580F3813A}"/>
          </ac:cxnSpMkLst>
        </pc:cxnChg>
        <pc:cxnChg chg="mod topLvl">
          <ac:chgData name="Zoladz, Miroslaw (Nokia - PL/Krakow)" userId="bee5199c-19a2-4965-b4a1-0f09bf4e1b4f" providerId="ADAL" clId="{247D931B-1989-4A5E-99D7-D37C5F831DF0}" dt="2022-07-11T16:38:48.310" v="1455" actId="164"/>
          <ac:cxnSpMkLst>
            <pc:docMk/>
            <pc:sldMk cId="3972813662" sldId="412"/>
            <ac:cxnSpMk id="14" creationId="{16C3E018-BDBC-4A73-B7C3-CB10D28D91B2}"/>
          </ac:cxnSpMkLst>
        </pc:cxnChg>
        <pc:cxnChg chg="add mod">
          <ac:chgData name="Zoladz, Miroslaw (Nokia - PL/Krakow)" userId="bee5199c-19a2-4965-b4a1-0f09bf4e1b4f" providerId="ADAL" clId="{247D931B-1989-4A5E-99D7-D37C5F831DF0}" dt="2022-07-12T05:57:22.987" v="1841" actId="1076"/>
          <ac:cxnSpMkLst>
            <pc:docMk/>
            <pc:sldMk cId="3972813662" sldId="412"/>
            <ac:cxnSpMk id="24" creationId="{7BDF3459-89AC-4E01-A447-7A586BF7D86B}"/>
          </ac:cxnSpMkLst>
        </pc:cxnChg>
      </pc:sldChg>
    </pc:docChg>
  </pc:docChgLst>
  <pc:docChgLst>
    <pc:chgData name="Zoladz, Miroslaw (Nokia - PL/Krakow)" userId="bee5199c-19a2-4965-b4a1-0f09bf4e1b4f" providerId="ADAL" clId="{22680AFF-68B1-4054-9B64-7762B7C8D742}"/>
    <pc:docChg chg="undo custSel modSld">
      <pc:chgData name="Zoladz, Miroslaw (Nokia - PL/Krakow)" userId="bee5199c-19a2-4965-b4a1-0f09bf4e1b4f" providerId="ADAL" clId="{22680AFF-68B1-4054-9B64-7762B7C8D742}" dt="2022-11-10T11:06:36.118" v="551" actId="20577"/>
      <pc:docMkLst>
        <pc:docMk/>
      </pc:docMkLst>
      <pc:sldChg chg="modSp mod">
        <pc:chgData name="Zoladz, Miroslaw (Nokia - PL/Krakow)" userId="bee5199c-19a2-4965-b4a1-0f09bf4e1b4f" providerId="ADAL" clId="{22680AFF-68B1-4054-9B64-7762B7C8D742}" dt="2022-11-10T11:02:24.755" v="548" actId="255"/>
        <pc:sldMkLst>
          <pc:docMk/>
          <pc:sldMk cId="1708978699" sldId="256"/>
        </pc:sldMkLst>
        <pc:spChg chg="mod">
          <ac:chgData name="Zoladz, Miroslaw (Nokia - PL/Krakow)" userId="bee5199c-19a2-4965-b4a1-0f09bf4e1b4f" providerId="ADAL" clId="{22680AFF-68B1-4054-9B64-7762B7C8D742}" dt="2022-11-10T11:02:24.755" v="548" actId="255"/>
          <ac:spMkLst>
            <pc:docMk/>
            <pc:sldMk cId="1708978699" sldId="256"/>
            <ac:spMk id="9" creationId="{ADFD0378-0D3E-43B9-BFE9-B5C17B278BA4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1:05:35.903" v="550" actId="20577"/>
        <pc:sldMkLst>
          <pc:docMk/>
          <pc:sldMk cId="2924153016" sldId="267"/>
        </pc:sldMkLst>
        <pc:spChg chg="mod">
          <ac:chgData name="Zoladz, Miroslaw (Nokia - PL/Krakow)" userId="bee5199c-19a2-4965-b4a1-0f09bf4e1b4f" providerId="ADAL" clId="{22680AFF-68B1-4054-9B64-7762B7C8D742}" dt="2022-11-10T11:05:31.522" v="549" actId="20577"/>
          <ac:spMkLst>
            <pc:docMk/>
            <pc:sldMk cId="2924153016" sldId="267"/>
            <ac:spMk id="7" creationId="{FAD25588-30FB-4650-88BF-6B78B83DA28E}"/>
          </ac:spMkLst>
        </pc:spChg>
        <pc:spChg chg="mod">
          <ac:chgData name="Zoladz, Miroslaw (Nokia - PL/Krakow)" userId="bee5199c-19a2-4965-b4a1-0f09bf4e1b4f" providerId="ADAL" clId="{22680AFF-68B1-4054-9B64-7762B7C8D742}" dt="2022-11-10T11:05:35.903" v="550" actId="20577"/>
          <ac:spMkLst>
            <pc:docMk/>
            <pc:sldMk cId="2924153016" sldId="267"/>
            <ac:spMk id="9" creationId="{2E3A93CB-7A52-472C-8E8A-0F65F999E0B2}"/>
          </ac:spMkLst>
        </pc:spChg>
      </pc:sldChg>
      <pc:sldChg chg="addSp delSp modSp mod">
        <pc:chgData name="Zoladz, Miroslaw (Nokia - PL/Krakow)" userId="bee5199c-19a2-4965-b4a1-0f09bf4e1b4f" providerId="ADAL" clId="{22680AFF-68B1-4054-9B64-7762B7C8D742}" dt="2022-11-10T09:47:20.472" v="10" actId="1076"/>
        <pc:sldMkLst>
          <pc:docMk/>
          <pc:sldMk cId="4199031902" sldId="269"/>
        </pc:sldMkLst>
        <pc:spChg chg="add del mod">
          <ac:chgData name="Zoladz, Miroslaw (Nokia - PL/Krakow)" userId="bee5199c-19a2-4965-b4a1-0f09bf4e1b4f" providerId="ADAL" clId="{22680AFF-68B1-4054-9B64-7762B7C8D742}" dt="2022-11-10T09:44:23.230" v="2"/>
          <ac:spMkLst>
            <pc:docMk/>
            <pc:sldMk cId="4199031902" sldId="269"/>
            <ac:spMk id="13" creationId="{4CC13201-3D5F-4ECC-BEE2-E499B6E0C060}"/>
          </ac:spMkLst>
        </pc:spChg>
        <pc:picChg chg="del mod">
          <ac:chgData name="Zoladz, Miroslaw (Nokia - PL/Krakow)" userId="bee5199c-19a2-4965-b4a1-0f09bf4e1b4f" providerId="ADAL" clId="{22680AFF-68B1-4054-9B64-7762B7C8D742}" dt="2022-11-10T09:47:14.413" v="6" actId="478"/>
          <ac:picMkLst>
            <pc:docMk/>
            <pc:sldMk cId="4199031902" sldId="269"/>
            <ac:picMk id="4" creationId="{E2A38AD5-2087-453B-9470-A77EB35DB646}"/>
          </ac:picMkLst>
        </pc:picChg>
        <pc:picChg chg="add del mod">
          <ac:chgData name="Zoladz, Miroslaw (Nokia - PL/Krakow)" userId="bee5199c-19a2-4965-b4a1-0f09bf4e1b4f" providerId="ADAL" clId="{22680AFF-68B1-4054-9B64-7762B7C8D742}" dt="2022-11-10T09:46:00.683" v="5" actId="478"/>
          <ac:picMkLst>
            <pc:docMk/>
            <pc:sldMk cId="4199031902" sldId="269"/>
            <ac:picMk id="5" creationId="{8895C854-93C5-4FCE-9F90-C6A92349B5FA}"/>
          </ac:picMkLst>
        </pc:picChg>
        <pc:picChg chg="add mod">
          <ac:chgData name="Zoladz, Miroslaw (Nokia - PL/Krakow)" userId="bee5199c-19a2-4965-b4a1-0f09bf4e1b4f" providerId="ADAL" clId="{22680AFF-68B1-4054-9B64-7762B7C8D742}" dt="2022-11-10T09:47:20.472" v="10" actId="1076"/>
          <ac:picMkLst>
            <pc:docMk/>
            <pc:sldMk cId="4199031902" sldId="269"/>
            <ac:picMk id="11" creationId="{7CBE25F7-8934-4F11-AD90-93EAF62C8B64}"/>
          </ac:picMkLst>
        </pc:picChg>
      </pc:sldChg>
      <pc:sldChg chg="modSp mod">
        <pc:chgData name="Zoladz, Miroslaw (Nokia - PL/Krakow)" userId="bee5199c-19a2-4965-b4a1-0f09bf4e1b4f" providerId="ADAL" clId="{22680AFF-68B1-4054-9B64-7762B7C8D742}" dt="2022-11-10T11:06:36.118" v="551" actId="20577"/>
        <pc:sldMkLst>
          <pc:docMk/>
          <pc:sldMk cId="2397164843" sldId="277"/>
        </pc:sldMkLst>
        <pc:spChg chg="mod">
          <ac:chgData name="Zoladz, Miroslaw (Nokia - PL/Krakow)" userId="bee5199c-19a2-4965-b4a1-0f09bf4e1b4f" providerId="ADAL" clId="{22680AFF-68B1-4054-9B64-7762B7C8D742}" dt="2022-11-10T11:06:36.118" v="551" actId="20577"/>
          <ac:spMkLst>
            <pc:docMk/>
            <pc:sldMk cId="2397164843" sldId="277"/>
            <ac:spMk id="6" creationId="{3E7469B5-C85D-403E-A660-BE08B4403994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44:19.818" v="469" actId="20577"/>
        <pc:sldMkLst>
          <pc:docMk/>
          <pc:sldMk cId="949904994" sldId="280"/>
        </pc:sldMkLst>
        <pc:spChg chg="mod">
          <ac:chgData name="Zoladz, Miroslaw (Nokia - PL/Krakow)" userId="bee5199c-19a2-4965-b4a1-0f09bf4e1b4f" providerId="ADAL" clId="{22680AFF-68B1-4054-9B64-7762B7C8D742}" dt="2022-11-10T10:43:45.538" v="465" actId="2711"/>
          <ac:spMkLst>
            <pc:docMk/>
            <pc:sldMk cId="949904994" sldId="280"/>
            <ac:spMk id="9" creationId="{ADFD0378-0D3E-43B9-BFE9-B5C17B278BA4}"/>
          </ac:spMkLst>
        </pc:spChg>
        <pc:spChg chg="mod">
          <ac:chgData name="Zoladz, Miroslaw (Nokia - PL/Krakow)" userId="bee5199c-19a2-4965-b4a1-0f09bf4e1b4f" providerId="ADAL" clId="{22680AFF-68B1-4054-9B64-7762B7C8D742}" dt="2022-11-10T10:44:19.818" v="469" actId="20577"/>
          <ac:spMkLst>
            <pc:docMk/>
            <pc:sldMk cId="949904994" sldId="280"/>
            <ac:spMk id="28" creationId="{1122AF4C-A6F8-469D-87AD-50F391579F48}"/>
          </ac:spMkLst>
        </pc:spChg>
      </pc:sldChg>
      <pc:sldChg chg="addSp delSp modSp mod">
        <pc:chgData name="Zoladz, Miroslaw (Nokia - PL/Krakow)" userId="bee5199c-19a2-4965-b4a1-0f09bf4e1b4f" providerId="ADAL" clId="{22680AFF-68B1-4054-9B64-7762B7C8D742}" dt="2022-11-10T09:59:11.655" v="75" actId="20577"/>
        <pc:sldMkLst>
          <pc:docMk/>
          <pc:sldMk cId="1702310846" sldId="288"/>
        </pc:sldMkLst>
        <pc:spChg chg="mod">
          <ac:chgData name="Zoladz, Miroslaw (Nokia - PL/Krakow)" userId="bee5199c-19a2-4965-b4a1-0f09bf4e1b4f" providerId="ADAL" clId="{22680AFF-68B1-4054-9B64-7762B7C8D742}" dt="2022-11-10T09:57:00.186" v="15" actId="122"/>
          <ac:spMkLst>
            <pc:docMk/>
            <pc:sldMk cId="1702310846" sldId="288"/>
            <ac:spMk id="5" creationId="{FBDC7796-C28B-4544-8ABD-DBCF72D0C3A2}"/>
          </ac:spMkLst>
        </pc:spChg>
        <pc:spChg chg="mod">
          <ac:chgData name="Zoladz, Miroslaw (Nokia - PL/Krakow)" userId="bee5199c-19a2-4965-b4a1-0f09bf4e1b4f" providerId="ADAL" clId="{22680AFF-68B1-4054-9B64-7762B7C8D742}" dt="2022-11-10T09:58:53.150" v="65" actId="20577"/>
          <ac:spMkLst>
            <pc:docMk/>
            <pc:sldMk cId="1702310846" sldId="288"/>
            <ac:spMk id="9" creationId="{5428F450-0C9B-413D-A0A9-AAF3C4945348}"/>
          </ac:spMkLst>
        </pc:spChg>
        <pc:spChg chg="mod">
          <ac:chgData name="Zoladz, Miroslaw (Nokia - PL/Krakow)" userId="bee5199c-19a2-4965-b4a1-0f09bf4e1b4f" providerId="ADAL" clId="{22680AFF-68B1-4054-9B64-7762B7C8D742}" dt="2022-11-10T09:59:11.655" v="75" actId="20577"/>
          <ac:spMkLst>
            <pc:docMk/>
            <pc:sldMk cId="1702310846" sldId="288"/>
            <ac:spMk id="10" creationId="{FD9658CE-3F42-4B54-9629-BC82900D4E6C}"/>
          </ac:spMkLst>
        </pc:spChg>
        <pc:spChg chg="add del mod">
          <ac:chgData name="Zoladz, Miroslaw (Nokia - PL/Krakow)" userId="bee5199c-19a2-4965-b4a1-0f09bf4e1b4f" providerId="ADAL" clId="{22680AFF-68B1-4054-9B64-7762B7C8D742}" dt="2022-11-10T09:57:19.540" v="16" actId="478"/>
          <ac:spMkLst>
            <pc:docMk/>
            <pc:sldMk cId="1702310846" sldId="288"/>
            <ac:spMk id="15" creationId="{A4523C54-2592-4607-9F9A-4E7F450FBAED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06:11.027" v="177" actId="1076"/>
        <pc:sldMkLst>
          <pc:docMk/>
          <pc:sldMk cId="3093455575" sldId="300"/>
        </pc:sldMkLst>
        <pc:spChg chg="mod">
          <ac:chgData name="Zoladz, Miroslaw (Nokia - PL/Krakow)" userId="bee5199c-19a2-4965-b4a1-0f09bf4e1b4f" providerId="ADAL" clId="{22680AFF-68B1-4054-9B64-7762B7C8D742}" dt="2022-11-10T10:06:11.027" v="177" actId="1076"/>
          <ac:spMkLst>
            <pc:docMk/>
            <pc:sldMk cId="3093455575" sldId="300"/>
            <ac:spMk id="5" creationId="{A3FD8237-DAF5-4155-98B3-916AAB2E910B}"/>
          </ac:spMkLst>
        </pc:spChg>
      </pc:sldChg>
      <pc:sldChg chg="addSp modSp mod">
        <pc:chgData name="Zoladz, Miroslaw (Nokia - PL/Krakow)" userId="bee5199c-19a2-4965-b4a1-0f09bf4e1b4f" providerId="ADAL" clId="{22680AFF-68B1-4054-9B64-7762B7C8D742}" dt="2022-11-10T10:09:33.708" v="199" actId="1076"/>
        <pc:sldMkLst>
          <pc:docMk/>
          <pc:sldMk cId="2393802778" sldId="306"/>
        </pc:sldMkLst>
        <pc:spChg chg="add mod">
          <ac:chgData name="Zoladz, Miroslaw (Nokia - PL/Krakow)" userId="bee5199c-19a2-4965-b4a1-0f09bf4e1b4f" providerId="ADAL" clId="{22680AFF-68B1-4054-9B64-7762B7C8D742}" dt="2022-11-10T10:09:33.708" v="199" actId="1076"/>
          <ac:spMkLst>
            <pc:docMk/>
            <pc:sldMk cId="2393802778" sldId="306"/>
            <ac:spMk id="7" creationId="{905E6EAB-0349-4B02-99AB-E31E0AF11CF3}"/>
          </ac:spMkLst>
        </pc:spChg>
        <pc:picChg chg="mod">
          <ac:chgData name="Zoladz, Miroslaw (Nokia - PL/Krakow)" userId="bee5199c-19a2-4965-b4a1-0f09bf4e1b4f" providerId="ADAL" clId="{22680AFF-68B1-4054-9B64-7762B7C8D742}" dt="2022-11-10T10:09:18.276" v="179" actId="1076"/>
          <ac:picMkLst>
            <pc:docMk/>
            <pc:sldMk cId="2393802778" sldId="306"/>
            <ac:picMk id="3" creationId="{1DA0DA1E-CFB9-4FEB-9E31-C851974BAEAE}"/>
          </ac:picMkLst>
        </pc:picChg>
      </pc:sldChg>
      <pc:sldChg chg="addSp modSp mod">
        <pc:chgData name="Zoladz, Miroslaw (Nokia - PL/Krakow)" userId="bee5199c-19a2-4965-b4a1-0f09bf4e1b4f" providerId="ADAL" clId="{22680AFF-68B1-4054-9B64-7762B7C8D742}" dt="2022-11-10T10:36:52.771" v="424" actId="14100"/>
        <pc:sldMkLst>
          <pc:docMk/>
          <pc:sldMk cId="2821091913" sldId="308"/>
        </pc:sldMkLst>
        <pc:spChg chg="mod">
          <ac:chgData name="Zoladz, Miroslaw (Nokia - PL/Krakow)" userId="bee5199c-19a2-4965-b4a1-0f09bf4e1b4f" providerId="ADAL" clId="{22680AFF-68B1-4054-9B64-7762B7C8D742}" dt="2022-11-10T10:33:09.124" v="409" actId="20577"/>
          <ac:spMkLst>
            <pc:docMk/>
            <pc:sldMk cId="2821091913" sldId="308"/>
            <ac:spMk id="18" creationId="{623FE0E6-C94F-42A0-ADF8-BBE44B630946}"/>
          </ac:spMkLst>
        </pc:spChg>
        <pc:spChg chg="add mod">
          <ac:chgData name="Zoladz, Miroslaw (Nokia - PL/Krakow)" userId="bee5199c-19a2-4965-b4a1-0f09bf4e1b4f" providerId="ADAL" clId="{22680AFF-68B1-4054-9B64-7762B7C8D742}" dt="2022-11-10T10:36:14.531" v="417" actId="1076"/>
          <ac:spMkLst>
            <pc:docMk/>
            <pc:sldMk cId="2821091913" sldId="308"/>
            <ac:spMk id="19" creationId="{59112B1B-88CB-468C-9371-EC412AD103C0}"/>
          </ac:spMkLst>
        </pc:spChg>
        <pc:spChg chg="mod">
          <ac:chgData name="Zoladz, Miroslaw (Nokia - PL/Krakow)" userId="bee5199c-19a2-4965-b4a1-0f09bf4e1b4f" providerId="ADAL" clId="{22680AFF-68B1-4054-9B64-7762B7C8D742}" dt="2022-11-10T10:36:27.067" v="419" actId="113"/>
          <ac:spMkLst>
            <pc:docMk/>
            <pc:sldMk cId="2821091913" sldId="308"/>
            <ac:spMk id="21" creationId="{532C64ED-44AC-40F9-906A-3A0A3BE7E5B1}"/>
          </ac:spMkLst>
        </pc:spChg>
        <pc:spChg chg="mod">
          <ac:chgData name="Zoladz, Miroslaw (Nokia - PL/Krakow)" userId="bee5199c-19a2-4965-b4a1-0f09bf4e1b4f" providerId="ADAL" clId="{22680AFF-68B1-4054-9B64-7762B7C8D742}" dt="2022-11-10T10:36:30.579" v="421" actId="113"/>
          <ac:spMkLst>
            <pc:docMk/>
            <pc:sldMk cId="2821091913" sldId="308"/>
            <ac:spMk id="22" creationId="{77E3074A-BFB1-45C0-8396-6E0178B61D70}"/>
          </ac:spMkLst>
        </pc:spChg>
        <pc:spChg chg="mod">
          <ac:chgData name="Zoladz, Miroslaw (Nokia - PL/Krakow)" userId="bee5199c-19a2-4965-b4a1-0f09bf4e1b4f" providerId="ADAL" clId="{22680AFF-68B1-4054-9B64-7762B7C8D742}" dt="2022-11-10T10:36:52.771" v="424" actId="14100"/>
          <ac:spMkLst>
            <pc:docMk/>
            <pc:sldMk cId="2821091913" sldId="308"/>
            <ac:spMk id="23" creationId="{6877C377-C89F-47F6-8032-F35CDC08F2A1}"/>
          </ac:spMkLst>
        </pc:spChg>
        <pc:spChg chg="mod">
          <ac:chgData name="Zoladz, Miroslaw (Nokia - PL/Krakow)" userId="bee5199c-19a2-4965-b4a1-0f09bf4e1b4f" providerId="ADAL" clId="{22680AFF-68B1-4054-9B64-7762B7C8D742}" dt="2022-11-10T10:36:34.039" v="423" actId="113"/>
          <ac:spMkLst>
            <pc:docMk/>
            <pc:sldMk cId="2821091913" sldId="308"/>
            <ac:spMk id="26" creationId="{F7531351-5949-4709-AAAC-10695690F589}"/>
          </ac:spMkLst>
        </pc:spChg>
        <pc:spChg chg="mod">
          <ac:chgData name="Zoladz, Miroslaw (Nokia - PL/Krakow)" userId="bee5199c-19a2-4965-b4a1-0f09bf4e1b4f" providerId="ADAL" clId="{22680AFF-68B1-4054-9B64-7762B7C8D742}" dt="2022-11-10T10:32:18.601" v="375" actId="20577"/>
          <ac:spMkLst>
            <pc:docMk/>
            <pc:sldMk cId="2821091913" sldId="308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37:40.121" v="429" actId="20577"/>
        <pc:sldMkLst>
          <pc:docMk/>
          <pc:sldMk cId="2256443687" sldId="312"/>
        </pc:sldMkLst>
        <pc:spChg chg="mod">
          <ac:chgData name="Zoladz, Miroslaw (Nokia - PL/Krakow)" userId="bee5199c-19a2-4965-b4a1-0f09bf4e1b4f" providerId="ADAL" clId="{22680AFF-68B1-4054-9B64-7762B7C8D742}" dt="2022-11-10T10:37:40.121" v="429" actId="20577"/>
          <ac:spMkLst>
            <pc:docMk/>
            <pc:sldMk cId="2256443687" sldId="312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28:22.073" v="340" actId="20577"/>
        <pc:sldMkLst>
          <pc:docMk/>
          <pc:sldMk cId="1348216966" sldId="381"/>
        </pc:sldMkLst>
        <pc:spChg chg="mod">
          <ac:chgData name="Zoladz, Miroslaw (Nokia - PL/Krakow)" userId="bee5199c-19a2-4965-b4a1-0f09bf4e1b4f" providerId="ADAL" clId="{22680AFF-68B1-4054-9B64-7762B7C8D742}" dt="2022-11-10T10:28:22.073" v="340" actId="20577"/>
          <ac:spMkLst>
            <pc:docMk/>
            <pc:sldMk cId="1348216966" sldId="381"/>
            <ac:spMk id="23" creationId="{A09F4717-E0D6-45F7-93C6-682A7F8D9576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29:36.886" v="363" actId="13926"/>
        <pc:sldMkLst>
          <pc:docMk/>
          <pc:sldMk cId="2010303330" sldId="382"/>
        </pc:sldMkLst>
        <pc:spChg chg="mod">
          <ac:chgData name="Zoladz, Miroslaw (Nokia - PL/Krakow)" userId="bee5199c-19a2-4965-b4a1-0f09bf4e1b4f" providerId="ADAL" clId="{22680AFF-68B1-4054-9B64-7762B7C8D742}" dt="2022-11-10T10:29:36.886" v="363" actId="13926"/>
          <ac:spMkLst>
            <pc:docMk/>
            <pc:sldMk cId="2010303330" sldId="382"/>
            <ac:spMk id="31" creationId="{4AFBDC33-2A73-4241-8F75-F0AA2B56A487}"/>
          </ac:spMkLst>
        </pc:spChg>
      </pc:sldChg>
    </pc:docChg>
  </pc:docChgLst>
  <pc:docChgLst>
    <pc:chgData name="Miroslaw Zoladz (Nokia)" userId="bee5199c-19a2-4965-b4a1-0f09bf4e1b4f" providerId="ADAL" clId="{4515D642-3636-4A28-A073-3AF37AD5F598}"/>
    <pc:docChg chg="undo custSel addSld modSld">
      <pc:chgData name="Miroslaw Zoladz (Nokia)" userId="bee5199c-19a2-4965-b4a1-0f09bf4e1b4f" providerId="ADAL" clId="{4515D642-3636-4A28-A073-3AF37AD5F598}" dt="2023-03-30T07:21:26.302" v="830" actId="20577"/>
      <pc:docMkLst>
        <pc:docMk/>
      </pc:docMkLst>
      <pc:sldChg chg="addSp modSp mod">
        <pc:chgData name="Miroslaw Zoladz (Nokia)" userId="bee5199c-19a2-4965-b4a1-0f09bf4e1b4f" providerId="ADAL" clId="{4515D642-3636-4A28-A073-3AF37AD5F598}" dt="2023-03-27T11:57:45.210" v="138" actId="1076"/>
        <pc:sldMkLst>
          <pc:docMk/>
          <pc:sldMk cId="651300469" sldId="343"/>
        </pc:sldMkLst>
        <pc:spChg chg="add mod">
          <ac:chgData name="Miroslaw Zoladz (Nokia)" userId="bee5199c-19a2-4965-b4a1-0f09bf4e1b4f" providerId="ADAL" clId="{4515D642-3636-4A28-A073-3AF37AD5F598}" dt="2023-03-27T11:57:45.210" v="138" actId="1076"/>
          <ac:spMkLst>
            <pc:docMk/>
            <pc:sldMk cId="651300469" sldId="343"/>
            <ac:spMk id="4" creationId="{5D3B94FC-5AF0-FE39-CD29-89D14F61BDD4}"/>
          </ac:spMkLst>
        </pc:spChg>
        <pc:spChg chg="mod">
          <ac:chgData name="Miroslaw Zoladz (Nokia)" userId="bee5199c-19a2-4965-b4a1-0f09bf4e1b4f" providerId="ADAL" clId="{4515D642-3636-4A28-A073-3AF37AD5F598}" dt="2023-03-27T11:56:40.967" v="129" actId="1076"/>
          <ac:spMkLst>
            <pc:docMk/>
            <pc:sldMk cId="651300469" sldId="343"/>
            <ac:spMk id="5" creationId="{4D6917B6-A38F-428B-9700-E2514B6D9F11}"/>
          </ac:spMkLst>
        </pc:spChg>
      </pc:sldChg>
      <pc:sldChg chg="modSp mod">
        <pc:chgData name="Miroslaw Zoladz (Nokia)" userId="bee5199c-19a2-4965-b4a1-0f09bf4e1b4f" providerId="ADAL" clId="{4515D642-3636-4A28-A073-3AF37AD5F598}" dt="2023-03-27T11:41:48.489" v="91" actId="20577"/>
        <pc:sldMkLst>
          <pc:docMk/>
          <pc:sldMk cId="3976215307" sldId="351"/>
        </pc:sldMkLst>
        <pc:spChg chg="mod">
          <ac:chgData name="Miroslaw Zoladz (Nokia)" userId="bee5199c-19a2-4965-b4a1-0f09bf4e1b4f" providerId="ADAL" clId="{4515D642-3636-4A28-A073-3AF37AD5F598}" dt="2023-03-27T11:41:48.489" v="91" actId="20577"/>
          <ac:spMkLst>
            <pc:docMk/>
            <pc:sldMk cId="3976215307" sldId="351"/>
            <ac:spMk id="11" creationId="{6FE49B43-C352-43B2-BAFE-1EC8F7F18CFF}"/>
          </ac:spMkLst>
        </pc:spChg>
      </pc:sldChg>
      <pc:sldChg chg="addSp delSp modSp new mod">
        <pc:chgData name="Miroslaw Zoladz (Nokia)" userId="bee5199c-19a2-4965-b4a1-0f09bf4e1b4f" providerId="ADAL" clId="{4515D642-3636-4A28-A073-3AF37AD5F598}" dt="2023-03-30T07:14:04.190" v="827" actId="113"/>
        <pc:sldMkLst>
          <pc:docMk/>
          <pc:sldMk cId="2642365465" sldId="425"/>
        </pc:sldMkLst>
        <pc:spChg chg="add mod">
          <ac:chgData name="Miroslaw Zoladz (Nokia)" userId="bee5199c-19a2-4965-b4a1-0f09bf4e1b4f" providerId="ADAL" clId="{4515D642-3636-4A28-A073-3AF37AD5F598}" dt="2023-03-27T11:44:03.646" v="96" actId="21"/>
          <ac:spMkLst>
            <pc:docMk/>
            <pc:sldMk cId="2642365465" sldId="425"/>
            <ac:spMk id="2" creationId="{04F82556-598F-800A-F9C6-0CBA379B60B4}"/>
          </ac:spMkLst>
        </pc:spChg>
        <pc:spChg chg="del">
          <ac:chgData name="Miroslaw Zoladz (Nokia)" userId="bee5199c-19a2-4965-b4a1-0f09bf4e1b4f" providerId="ADAL" clId="{4515D642-3636-4A28-A073-3AF37AD5F598}" dt="2023-03-27T11:38:02.206" v="1" actId="478"/>
          <ac:spMkLst>
            <pc:docMk/>
            <pc:sldMk cId="2642365465" sldId="425"/>
            <ac:spMk id="2" creationId="{46FA7238-6388-B059-7C64-66B0DA201640}"/>
          </ac:spMkLst>
        </pc:spChg>
        <pc:spChg chg="del">
          <ac:chgData name="Miroslaw Zoladz (Nokia)" userId="bee5199c-19a2-4965-b4a1-0f09bf4e1b4f" providerId="ADAL" clId="{4515D642-3636-4A28-A073-3AF37AD5F598}" dt="2023-03-27T11:38:16.376" v="19" actId="478"/>
          <ac:spMkLst>
            <pc:docMk/>
            <pc:sldMk cId="2642365465" sldId="425"/>
            <ac:spMk id="3" creationId="{6A9D71EE-0C84-AFCE-6082-DE4F0E08AB82}"/>
          </ac:spMkLst>
        </pc:spChg>
        <pc:spChg chg="add del mod">
          <ac:chgData name="Miroslaw Zoladz (Nokia)" userId="bee5199c-19a2-4965-b4a1-0f09bf4e1b4f" providerId="ADAL" clId="{4515D642-3636-4A28-A073-3AF37AD5F598}" dt="2023-03-27T11:44:01.553" v="95"/>
          <ac:spMkLst>
            <pc:docMk/>
            <pc:sldMk cId="2642365465" sldId="425"/>
            <ac:spMk id="3" creationId="{A9C84289-C5A9-3272-67FF-401DA9F2875A}"/>
          </ac:spMkLst>
        </pc:spChg>
        <pc:spChg chg="mod">
          <ac:chgData name="Miroslaw Zoladz (Nokia)" userId="bee5199c-19a2-4965-b4a1-0f09bf4e1b4f" providerId="ADAL" clId="{4515D642-3636-4A28-A073-3AF37AD5F598}" dt="2023-03-27T11:41:32.900" v="76" actId="20577"/>
          <ac:spMkLst>
            <pc:docMk/>
            <pc:sldMk cId="2642365465" sldId="425"/>
            <ac:spMk id="6" creationId="{B2539E31-B857-472A-A9CC-15D9F5114444}"/>
          </ac:spMkLst>
        </pc:spChg>
        <pc:spChg chg="add mod">
          <ac:chgData name="Miroslaw Zoladz (Nokia)" userId="bee5199c-19a2-4965-b4a1-0f09bf4e1b4f" providerId="ADAL" clId="{4515D642-3636-4A28-A073-3AF37AD5F598}" dt="2023-03-30T07:14:04.190" v="827" actId="113"/>
          <ac:spMkLst>
            <pc:docMk/>
            <pc:sldMk cId="2642365465" sldId="425"/>
            <ac:spMk id="9" creationId="{A6B94AF3-E51A-D97A-5B56-7BEAA9712836}"/>
          </ac:spMkLst>
        </pc:spChg>
        <pc:grpChg chg="add mod">
          <ac:chgData name="Miroslaw Zoladz (Nokia)" userId="bee5199c-19a2-4965-b4a1-0f09bf4e1b4f" providerId="ADAL" clId="{4515D642-3636-4A28-A073-3AF37AD5F598}" dt="2023-03-27T11:38:02.517" v="2"/>
          <ac:grpSpMkLst>
            <pc:docMk/>
            <pc:sldMk cId="2642365465" sldId="425"/>
            <ac:grpSpMk id="5" creationId="{F802F75D-0A9F-0660-6E1C-37B2CD9BC2F8}"/>
          </ac:grpSpMkLst>
        </pc:grpChg>
        <pc:cxnChg chg="mod">
          <ac:chgData name="Miroslaw Zoladz (Nokia)" userId="bee5199c-19a2-4965-b4a1-0f09bf4e1b4f" providerId="ADAL" clId="{4515D642-3636-4A28-A073-3AF37AD5F598}" dt="2023-03-27T11:38:02.517" v="2"/>
          <ac:cxnSpMkLst>
            <pc:docMk/>
            <pc:sldMk cId="2642365465" sldId="425"/>
            <ac:cxnSpMk id="7" creationId="{4D945E49-BE1C-A575-D906-7758222AA6E4}"/>
          </ac:cxnSpMkLst>
        </pc:cxnChg>
      </pc:sldChg>
      <pc:sldChg chg="modSp add mod">
        <pc:chgData name="Miroslaw Zoladz (Nokia)" userId="bee5199c-19a2-4965-b4a1-0f09bf4e1b4f" providerId="ADAL" clId="{4515D642-3636-4A28-A073-3AF37AD5F598}" dt="2023-03-30T07:19:01.583" v="829" actId="113"/>
        <pc:sldMkLst>
          <pc:docMk/>
          <pc:sldMk cId="1926071368" sldId="426"/>
        </pc:sldMkLst>
        <pc:spChg chg="mod">
          <ac:chgData name="Miroslaw Zoladz (Nokia)" userId="bee5199c-19a2-4965-b4a1-0f09bf4e1b4f" providerId="ADAL" clId="{4515D642-3636-4A28-A073-3AF37AD5F598}" dt="2023-03-27T11:41:36.681" v="80" actId="20577"/>
          <ac:spMkLst>
            <pc:docMk/>
            <pc:sldMk cId="1926071368" sldId="426"/>
            <ac:spMk id="6" creationId="{B2539E31-B857-472A-A9CC-15D9F5114444}"/>
          </ac:spMkLst>
        </pc:spChg>
        <pc:spChg chg="mod">
          <ac:chgData name="Miroslaw Zoladz (Nokia)" userId="bee5199c-19a2-4965-b4a1-0f09bf4e1b4f" providerId="ADAL" clId="{4515D642-3636-4A28-A073-3AF37AD5F598}" dt="2023-03-30T07:19:01.583" v="829" actId="113"/>
          <ac:spMkLst>
            <pc:docMk/>
            <pc:sldMk cId="1926071368" sldId="426"/>
            <ac:spMk id="9" creationId="{A6B94AF3-E51A-D97A-5B56-7BEAA9712836}"/>
          </ac:spMkLst>
        </pc:spChg>
      </pc:sldChg>
      <pc:sldChg chg="modSp add mod">
        <pc:chgData name="Miroslaw Zoladz (Nokia)" userId="bee5199c-19a2-4965-b4a1-0f09bf4e1b4f" providerId="ADAL" clId="{4515D642-3636-4A28-A073-3AF37AD5F598}" dt="2023-03-30T06:34:19.565" v="823" actId="113"/>
        <pc:sldMkLst>
          <pc:docMk/>
          <pc:sldMk cId="2749484739" sldId="427"/>
        </pc:sldMkLst>
        <pc:spChg chg="mod">
          <ac:chgData name="Miroslaw Zoladz (Nokia)" userId="bee5199c-19a2-4965-b4a1-0f09bf4e1b4f" providerId="ADAL" clId="{4515D642-3636-4A28-A073-3AF37AD5F598}" dt="2023-03-27T12:38:11.603" v="789" actId="20577"/>
          <ac:spMkLst>
            <pc:docMk/>
            <pc:sldMk cId="2749484739" sldId="427"/>
            <ac:spMk id="6" creationId="{B2539E31-B857-472A-A9CC-15D9F5114444}"/>
          </ac:spMkLst>
        </pc:spChg>
        <pc:spChg chg="mod">
          <ac:chgData name="Miroslaw Zoladz (Nokia)" userId="bee5199c-19a2-4965-b4a1-0f09bf4e1b4f" providerId="ADAL" clId="{4515D642-3636-4A28-A073-3AF37AD5F598}" dt="2023-03-30T06:34:19.565" v="823" actId="113"/>
          <ac:spMkLst>
            <pc:docMk/>
            <pc:sldMk cId="2749484739" sldId="427"/>
            <ac:spMk id="9" creationId="{A6B94AF3-E51A-D97A-5B56-7BEAA9712836}"/>
          </ac:spMkLst>
        </pc:spChg>
      </pc:sldChg>
      <pc:sldChg chg="addSp delSp modSp add mod">
        <pc:chgData name="Miroslaw Zoladz (Nokia)" userId="bee5199c-19a2-4965-b4a1-0f09bf4e1b4f" providerId="ADAL" clId="{4515D642-3636-4A28-A073-3AF37AD5F598}" dt="2023-03-30T07:21:26.302" v="830" actId="20577"/>
        <pc:sldMkLst>
          <pc:docMk/>
          <pc:sldMk cId="167094890" sldId="428"/>
        </pc:sldMkLst>
        <pc:spChg chg="add mod">
          <ac:chgData name="Miroslaw Zoladz (Nokia)" userId="bee5199c-19a2-4965-b4a1-0f09bf4e1b4f" providerId="ADAL" clId="{4515D642-3636-4A28-A073-3AF37AD5F598}" dt="2023-03-27T12:24:57.202" v="314" actId="21"/>
          <ac:spMkLst>
            <pc:docMk/>
            <pc:sldMk cId="167094890" sldId="428"/>
            <ac:spMk id="2" creationId="{03C636F6-EF7B-45C1-4246-15FD365892BA}"/>
          </ac:spMkLst>
        </pc:spChg>
        <pc:spChg chg="mod">
          <ac:chgData name="Miroslaw Zoladz (Nokia)" userId="bee5199c-19a2-4965-b4a1-0f09bf4e1b4f" providerId="ADAL" clId="{4515D642-3636-4A28-A073-3AF37AD5F598}" dt="2023-03-27T12:33:29.947" v="647" actId="20577"/>
          <ac:spMkLst>
            <pc:docMk/>
            <pc:sldMk cId="167094890" sldId="428"/>
            <ac:spMk id="6" creationId="{B2539E31-B857-472A-A9CC-15D9F5114444}"/>
          </ac:spMkLst>
        </pc:spChg>
        <pc:spChg chg="mod">
          <ac:chgData name="Miroslaw Zoladz (Nokia)" userId="bee5199c-19a2-4965-b4a1-0f09bf4e1b4f" providerId="ADAL" clId="{4515D642-3636-4A28-A073-3AF37AD5F598}" dt="2023-03-27T12:39:02.049" v="798" actId="6549"/>
          <ac:spMkLst>
            <pc:docMk/>
            <pc:sldMk cId="167094890" sldId="428"/>
            <ac:spMk id="9" creationId="{A6B94AF3-E51A-D97A-5B56-7BEAA9712836}"/>
          </ac:spMkLst>
        </pc:spChg>
        <pc:spChg chg="add mod">
          <ac:chgData name="Miroslaw Zoladz (Nokia)" userId="bee5199c-19a2-4965-b4a1-0f09bf4e1b4f" providerId="ADAL" clId="{4515D642-3636-4A28-A073-3AF37AD5F598}" dt="2023-03-27T12:34:13.272" v="649" actId="1076"/>
          <ac:spMkLst>
            <pc:docMk/>
            <pc:sldMk cId="167094890" sldId="428"/>
            <ac:spMk id="12" creationId="{2218A3D0-3640-6D71-B32F-BCCEDABA8181}"/>
          </ac:spMkLst>
        </pc:spChg>
        <pc:spChg chg="add del">
          <ac:chgData name="Miroslaw Zoladz (Nokia)" userId="bee5199c-19a2-4965-b4a1-0f09bf4e1b4f" providerId="ADAL" clId="{4515D642-3636-4A28-A073-3AF37AD5F598}" dt="2023-03-27T12:38:28.429" v="792" actId="478"/>
          <ac:spMkLst>
            <pc:docMk/>
            <pc:sldMk cId="167094890" sldId="428"/>
            <ac:spMk id="15" creationId="{03552214-3A50-852C-B9E9-FA7A17B672D4}"/>
          </ac:spMkLst>
        </pc:spChg>
        <pc:spChg chg="add mod">
          <ac:chgData name="Miroslaw Zoladz (Nokia)" userId="bee5199c-19a2-4965-b4a1-0f09bf4e1b4f" providerId="ADAL" clId="{4515D642-3636-4A28-A073-3AF37AD5F598}" dt="2023-03-27T12:35:15.474" v="666" actId="255"/>
          <ac:spMkLst>
            <pc:docMk/>
            <pc:sldMk cId="167094890" sldId="428"/>
            <ac:spMk id="17" creationId="{D6E6B27D-FDDC-D719-FB44-82889F7E455A}"/>
          </ac:spMkLst>
        </pc:spChg>
        <pc:spChg chg="add mod">
          <ac:chgData name="Miroslaw Zoladz (Nokia)" userId="bee5199c-19a2-4965-b4a1-0f09bf4e1b4f" providerId="ADAL" clId="{4515D642-3636-4A28-A073-3AF37AD5F598}" dt="2023-03-27T12:35:52.347" v="687" actId="14100"/>
          <ac:spMkLst>
            <pc:docMk/>
            <pc:sldMk cId="167094890" sldId="428"/>
            <ac:spMk id="19" creationId="{C80D6B47-5B74-8143-1192-550B673615EE}"/>
          </ac:spMkLst>
        </pc:spChg>
        <pc:spChg chg="add mod">
          <ac:chgData name="Miroslaw Zoladz (Nokia)" userId="bee5199c-19a2-4965-b4a1-0f09bf4e1b4f" providerId="ADAL" clId="{4515D642-3636-4A28-A073-3AF37AD5F598}" dt="2023-03-30T07:21:26.302" v="830" actId="20577"/>
          <ac:spMkLst>
            <pc:docMk/>
            <pc:sldMk cId="167094890" sldId="428"/>
            <ac:spMk id="21" creationId="{11C0274F-ACD1-A5B9-11D6-432BD7E20FA0}"/>
          </ac:spMkLst>
        </pc:spChg>
        <pc:grpChg chg="add del">
          <ac:chgData name="Miroslaw Zoladz (Nokia)" userId="bee5199c-19a2-4965-b4a1-0f09bf4e1b4f" providerId="ADAL" clId="{4515D642-3636-4A28-A073-3AF37AD5F598}" dt="2023-03-27T12:38:25.737" v="791" actId="478"/>
          <ac:grpSpMkLst>
            <pc:docMk/>
            <pc:sldMk cId="167094890" sldId="428"/>
            <ac:grpSpMk id="5" creationId="{F802F75D-0A9F-0660-6E1C-37B2CD9BC2F8}"/>
          </ac:grpSpMkLst>
        </pc:grpChg>
        <pc:picChg chg="add del">
          <ac:chgData name="Miroslaw Zoladz (Nokia)" userId="bee5199c-19a2-4965-b4a1-0f09bf4e1b4f" providerId="ADAL" clId="{4515D642-3636-4A28-A073-3AF37AD5F598}" dt="2023-03-27T12:31:06.976" v="548" actId="21"/>
          <ac:picMkLst>
            <pc:docMk/>
            <pc:sldMk cId="167094890" sldId="428"/>
            <ac:picMk id="8" creationId="{BC894089-4296-BED1-6AEF-91FE82C4EABC}"/>
          </ac:picMkLst>
        </pc:picChg>
        <pc:picChg chg="add mod modCrop">
          <ac:chgData name="Miroslaw Zoladz (Nokia)" userId="bee5199c-19a2-4965-b4a1-0f09bf4e1b4f" providerId="ADAL" clId="{4515D642-3636-4A28-A073-3AF37AD5F598}" dt="2023-03-27T12:35:04.874" v="663" actId="1076"/>
          <ac:picMkLst>
            <pc:docMk/>
            <pc:sldMk cId="167094890" sldId="428"/>
            <ac:picMk id="10" creationId="{B7599AD9-3E32-017E-4FC3-0991CB2808B9}"/>
          </ac:picMkLst>
        </pc:picChg>
        <pc:picChg chg="add mod modCrop">
          <ac:chgData name="Miroslaw Zoladz (Nokia)" userId="bee5199c-19a2-4965-b4a1-0f09bf4e1b4f" providerId="ADAL" clId="{4515D642-3636-4A28-A073-3AF37AD5F598}" dt="2023-03-27T12:34:30.569" v="653" actId="1076"/>
          <ac:picMkLst>
            <pc:docMk/>
            <pc:sldMk cId="167094890" sldId="428"/>
            <ac:picMk id="14" creationId="{BDB99AA4-8E17-ADDD-DF0D-C5A726E51A8E}"/>
          </ac:picMkLst>
        </pc:picChg>
      </pc:sldChg>
    </pc:docChg>
  </pc:docChgLst>
  <pc:docChgLst>
    <pc:chgData name="Mirosław Żołądź" userId="5504c3408c368860" providerId="LiveId" clId="{0606407D-7774-48BE-A3F8-7ED3B96811FA}"/>
    <pc:docChg chg="undo custSel modSld">
      <pc:chgData name="Mirosław Żołądź" userId="5504c3408c368860" providerId="LiveId" clId="{0606407D-7774-48BE-A3F8-7ED3B96811FA}" dt="2023-03-13T13:13:21.654" v="1098" actId="6549"/>
      <pc:docMkLst>
        <pc:docMk/>
      </pc:docMkLst>
      <pc:sldChg chg="modSp mod">
        <pc:chgData name="Mirosław Żołądź" userId="5504c3408c368860" providerId="LiveId" clId="{0606407D-7774-48BE-A3F8-7ED3B96811FA}" dt="2023-03-06T14:06:41.367" v="529" actId="20577"/>
        <pc:sldMkLst>
          <pc:docMk/>
          <pc:sldMk cId="900897304" sldId="268"/>
        </pc:sldMkLst>
        <pc:spChg chg="mod">
          <ac:chgData name="Mirosław Żołądź" userId="5504c3408c368860" providerId="LiveId" clId="{0606407D-7774-48BE-A3F8-7ED3B96811FA}" dt="2023-03-06T14:06:41.367" v="529" actId="20577"/>
          <ac:spMkLst>
            <pc:docMk/>
            <pc:sldMk cId="900897304" sldId="268"/>
            <ac:spMk id="21" creationId="{241AA8D8-5BF5-4CE3-8FF1-D42A76835687}"/>
          </ac:spMkLst>
        </pc:spChg>
      </pc:sldChg>
      <pc:sldChg chg="addSp delSp modSp mod">
        <pc:chgData name="Mirosław Żołądź" userId="5504c3408c368860" providerId="LiveId" clId="{0606407D-7774-48BE-A3F8-7ED3B96811FA}" dt="2023-03-13T13:12:54.575" v="1097" actId="20577"/>
        <pc:sldMkLst>
          <pc:docMk/>
          <pc:sldMk cId="2096499496" sldId="270"/>
        </pc:sldMkLst>
        <pc:spChg chg="add mod">
          <ac:chgData name="Mirosław Żołądź" userId="5504c3408c368860" providerId="LiveId" clId="{0606407D-7774-48BE-A3F8-7ED3B96811FA}" dt="2023-03-06T13:53:10.573" v="410" actId="20577"/>
          <ac:spMkLst>
            <pc:docMk/>
            <pc:sldMk cId="2096499496" sldId="270"/>
            <ac:spMk id="3" creationId="{77E18465-5DFC-F888-F906-61255CE83108}"/>
          </ac:spMkLst>
        </pc:spChg>
        <pc:spChg chg="del">
          <ac:chgData name="Mirosław Żołądź" userId="5504c3408c368860" providerId="LiveId" clId="{0606407D-7774-48BE-A3F8-7ED3B96811FA}" dt="2023-03-06T13:53:04.707" v="403" actId="478"/>
          <ac:spMkLst>
            <pc:docMk/>
            <pc:sldMk cId="2096499496" sldId="270"/>
            <ac:spMk id="9" creationId="{F37B89C1-0E5B-4B28-AEF2-FA8D91B49D95}"/>
          </ac:spMkLst>
        </pc:spChg>
        <pc:spChg chg="mod">
          <ac:chgData name="Mirosław Żołądź" userId="5504c3408c368860" providerId="LiveId" clId="{0606407D-7774-48BE-A3F8-7ED3B96811FA}" dt="2023-03-13T13:12:54.575" v="1097" actId="20577"/>
          <ac:spMkLst>
            <pc:docMk/>
            <pc:sldMk cId="2096499496" sldId="270"/>
            <ac:spMk id="11" creationId="{3E051A3B-7A91-4C36-B278-DA9EAB033277}"/>
          </ac:spMkLst>
        </pc:spChg>
      </pc:sldChg>
      <pc:sldChg chg="modSp mod">
        <pc:chgData name="Mirosław Żołądź" userId="5504c3408c368860" providerId="LiveId" clId="{0606407D-7774-48BE-A3F8-7ED3B96811FA}" dt="2023-03-06T13:40:46.852" v="175" actId="113"/>
        <pc:sldMkLst>
          <pc:docMk/>
          <pc:sldMk cId="109167058" sldId="272"/>
        </pc:sldMkLst>
        <pc:spChg chg="mod">
          <ac:chgData name="Mirosław Żołądź" userId="5504c3408c368860" providerId="LiveId" clId="{0606407D-7774-48BE-A3F8-7ED3B96811FA}" dt="2023-03-06T13:40:46.852" v="175" actId="113"/>
          <ac:spMkLst>
            <pc:docMk/>
            <pc:sldMk cId="109167058" sldId="272"/>
            <ac:spMk id="45" creationId="{FEE2F1D2-DE28-4B44-B59E-C817A97B982C}"/>
          </ac:spMkLst>
        </pc:spChg>
      </pc:sldChg>
      <pc:sldChg chg="addSp modSp mod">
        <pc:chgData name="Mirosław Żołądź" userId="5504c3408c368860" providerId="LiveId" clId="{0606407D-7774-48BE-A3F8-7ED3B96811FA}" dt="2023-03-13T11:54:25.167" v="900" actId="313"/>
        <pc:sldMkLst>
          <pc:docMk/>
          <pc:sldMk cId="949904994" sldId="280"/>
        </pc:sldMkLst>
        <pc:spChg chg="mod">
          <ac:chgData name="Mirosław Żołądź" userId="5504c3408c368860" providerId="LiveId" clId="{0606407D-7774-48BE-A3F8-7ED3B96811FA}" dt="2023-03-06T13:39:11.192" v="168" actId="1076"/>
          <ac:spMkLst>
            <pc:docMk/>
            <pc:sldMk cId="949904994" sldId="280"/>
            <ac:spMk id="3" creationId="{AACABCA3-C6A9-4AC1-BA9B-561CE3CC6C35}"/>
          </ac:spMkLst>
        </pc:spChg>
        <pc:spChg chg="add mod">
          <ac:chgData name="Mirosław Żołądź" userId="5504c3408c368860" providerId="LiveId" clId="{0606407D-7774-48BE-A3F8-7ED3B96811FA}" dt="2023-03-06T13:51:04.991" v="375" actId="20577"/>
          <ac:spMkLst>
            <pc:docMk/>
            <pc:sldMk cId="949904994" sldId="280"/>
            <ac:spMk id="5" creationId="{D84D558F-F866-7E6D-8776-4EF03EDDE949}"/>
          </ac:spMkLst>
        </pc:spChg>
        <pc:spChg chg="mod">
          <ac:chgData name="Mirosław Żołądź" userId="5504c3408c368860" providerId="LiveId" clId="{0606407D-7774-48BE-A3F8-7ED3B96811FA}" dt="2023-03-13T11:54:25.167" v="900" actId="313"/>
          <ac:spMkLst>
            <pc:docMk/>
            <pc:sldMk cId="949904994" sldId="280"/>
            <ac:spMk id="9" creationId="{ADFD0378-0D3E-43B9-BFE9-B5C17B278BA4}"/>
          </ac:spMkLst>
        </pc:spChg>
        <pc:spChg chg="mod">
          <ac:chgData name="Mirosław Żołądź" userId="5504c3408c368860" providerId="LiveId" clId="{0606407D-7774-48BE-A3F8-7ED3B96811FA}" dt="2023-03-13T11:51:11.687" v="786" actId="1036"/>
          <ac:spMkLst>
            <pc:docMk/>
            <pc:sldMk cId="949904994" sldId="280"/>
            <ac:spMk id="13" creationId="{E86AA228-EC92-4837-A3DF-212DFE5D0E5F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14" creationId="{C9F641C9-CEEE-4B25-8A32-21661FD86EF9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15" creationId="{A49E5B2E-D126-4BFC-8032-73635C764537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16" creationId="{2B071C06-C6F5-4E4E-BA92-F4A16AFD67F8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17" creationId="{BA8A5CC6-8993-49E3-89BB-10FF76FF6F9C}"/>
          </ac:spMkLst>
        </pc:spChg>
        <pc:spChg chg="mod">
          <ac:chgData name="Mirosław Żołądź" userId="5504c3408c368860" providerId="LiveId" clId="{0606407D-7774-48BE-A3F8-7ED3B96811FA}" dt="2023-03-13T11:51:11.687" v="786" actId="1036"/>
          <ac:spMkLst>
            <pc:docMk/>
            <pc:sldMk cId="949904994" sldId="280"/>
            <ac:spMk id="22" creationId="{322754F1-6C68-48A0-B2B9-483FA5BF0A1A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24" creationId="{F2B09970-AD64-4C40-BBE7-4F501A5DFA80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28" creationId="{1122AF4C-A6F8-469D-87AD-50F391579F48}"/>
          </ac:spMkLst>
        </pc:spChg>
        <pc:grpChg chg="add mod">
          <ac:chgData name="Mirosław Żołądź" userId="5504c3408c368860" providerId="LiveId" clId="{0606407D-7774-48BE-A3F8-7ED3B96811FA}" dt="2023-03-13T11:51:11.687" v="786" actId="1036"/>
          <ac:grpSpMkLst>
            <pc:docMk/>
            <pc:sldMk cId="949904994" sldId="280"/>
            <ac:grpSpMk id="4" creationId="{1653EEAA-5BE2-41A4-6195-E0E5EC84397D}"/>
          </ac:grpSpMkLst>
        </pc:grpChg>
        <pc:picChg chg="add mod">
          <ac:chgData name="Mirosław Żołądź" userId="5504c3408c368860" providerId="LiveId" clId="{0606407D-7774-48BE-A3F8-7ED3B96811FA}" dt="2023-03-13T11:53:58.669" v="844" actId="1076"/>
          <ac:picMkLst>
            <pc:docMk/>
            <pc:sldMk cId="949904994" sldId="280"/>
            <ac:picMk id="7" creationId="{296E59FC-4AEB-0E10-2740-F4506535722B}"/>
          </ac:picMkLst>
        </pc:picChg>
        <pc:picChg chg="mod">
          <ac:chgData name="Mirosław Żołądź" userId="5504c3408c368860" providerId="LiveId" clId="{0606407D-7774-48BE-A3F8-7ED3B96811FA}" dt="2023-03-13T11:51:11.687" v="786" actId="1036"/>
          <ac:picMkLst>
            <pc:docMk/>
            <pc:sldMk cId="949904994" sldId="280"/>
            <ac:picMk id="10" creationId="{6087979D-5270-4225-AEAF-A49F5648345F}"/>
          </ac:picMkLst>
        </pc:picChg>
      </pc:sldChg>
      <pc:sldChg chg="addSp delSp modSp mod">
        <pc:chgData name="Mirosław Żołądź" userId="5504c3408c368860" providerId="LiveId" clId="{0606407D-7774-48BE-A3F8-7ED3B96811FA}" dt="2023-03-06T13:41:41.133" v="186" actId="14100"/>
        <pc:sldMkLst>
          <pc:docMk/>
          <pc:sldMk cId="1702310846" sldId="288"/>
        </pc:sldMkLst>
        <pc:spChg chg="add mod">
          <ac:chgData name="Mirosław Żołądź" userId="5504c3408c368860" providerId="LiveId" clId="{0606407D-7774-48BE-A3F8-7ED3B96811FA}" dt="2023-03-06T13:41:41.133" v="186" actId="14100"/>
          <ac:spMkLst>
            <pc:docMk/>
            <pc:sldMk cId="1702310846" sldId="288"/>
            <ac:spMk id="3" creationId="{C395F707-9DE7-2998-4DA1-6DD53D1F3E88}"/>
          </ac:spMkLst>
        </pc:spChg>
        <pc:spChg chg="del mod">
          <ac:chgData name="Mirosław Żołądź" userId="5504c3408c368860" providerId="LiveId" clId="{0606407D-7774-48BE-A3F8-7ED3B96811FA}" dt="2023-03-06T13:41:37.415" v="185" actId="478"/>
          <ac:spMkLst>
            <pc:docMk/>
            <pc:sldMk cId="1702310846" sldId="288"/>
            <ac:spMk id="9" creationId="{5428F450-0C9B-413D-A0A9-AAF3C4945348}"/>
          </ac:spMkLst>
        </pc:spChg>
      </pc:sldChg>
      <pc:sldChg chg="addSp modSp mod">
        <pc:chgData name="Mirosław Żołądź" userId="5504c3408c368860" providerId="LiveId" clId="{0606407D-7774-48BE-A3F8-7ED3B96811FA}" dt="2023-03-06T14:14:07.269" v="720" actId="20577"/>
        <pc:sldMkLst>
          <pc:docMk/>
          <pc:sldMk cId="3212744307" sldId="293"/>
        </pc:sldMkLst>
        <pc:spChg chg="add mod">
          <ac:chgData name="Mirosław Żołądź" userId="5504c3408c368860" providerId="LiveId" clId="{0606407D-7774-48BE-A3F8-7ED3B96811FA}" dt="2023-03-06T14:13:18.892" v="701" actId="1076"/>
          <ac:spMkLst>
            <pc:docMk/>
            <pc:sldMk cId="3212744307" sldId="293"/>
            <ac:spMk id="7" creationId="{66EEDC02-706E-2C1D-719B-E7499234EB95}"/>
          </ac:spMkLst>
        </pc:spChg>
        <pc:spChg chg="mod">
          <ac:chgData name="Mirosław Żołądź" userId="5504c3408c368860" providerId="LiveId" clId="{0606407D-7774-48BE-A3F8-7ED3B96811FA}" dt="2023-03-06T14:14:07.269" v="720" actId="20577"/>
          <ac:spMkLst>
            <pc:docMk/>
            <pc:sldMk cId="3212744307" sldId="293"/>
            <ac:spMk id="8" creationId="{99ABD93A-F64F-46A9-9620-9233AED1F7A8}"/>
          </ac:spMkLst>
        </pc:spChg>
        <pc:spChg chg="mod">
          <ac:chgData name="Mirosław Żołądź" userId="5504c3408c368860" providerId="LiveId" clId="{0606407D-7774-48BE-A3F8-7ED3B96811FA}" dt="2023-03-06T13:31:52.674" v="17" actId="20577"/>
          <ac:spMkLst>
            <pc:docMk/>
            <pc:sldMk cId="3212744307" sldId="293"/>
            <ac:spMk id="9" creationId="{C860B0E8-B37C-4BB2-9ACC-98C1638F726C}"/>
          </ac:spMkLst>
        </pc:spChg>
        <pc:grpChg chg="add mod">
          <ac:chgData name="Mirosław Żołądź" userId="5504c3408c368860" providerId="LiveId" clId="{0606407D-7774-48BE-A3F8-7ED3B96811FA}" dt="2023-03-06T14:13:20.802" v="702" actId="1076"/>
          <ac:grpSpMkLst>
            <pc:docMk/>
            <pc:sldMk cId="3212744307" sldId="293"/>
            <ac:grpSpMk id="6" creationId="{25000F0F-46A9-3748-5D21-C9C49ED57448}"/>
          </ac:grpSpMkLst>
        </pc:grpChg>
        <pc:picChg chg="mod">
          <ac:chgData name="Mirosław Żołądź" userId="5504c3408c368860" providerId="LiveId" clId="{0606407D-7774-48BE-A3F8-7ED3B96811FA}" dt="2023-03-06T13:31:09.700" v="8" actId="164"/>
          <ac:picMkLst>
            <pc:docMk/>
            <pc:sldMk cId="3212744307" sldId="293"/>
            <ac:picMk id="3" creationId="{A6354B45-288E-43FB-A024-CA1F11F8B422}"/>
          </ac:picMkLst>
        </pc:picChg>
      </pc:sldChg>
      <pc:sldChg chg="addSp delSp modSp mod">
        <pc:chgData name="Mirosław Żołądź" userId="5504c3408c368860" providerId="LiveId" clId="{0606407D-7774-48BE-A3F8-7ED3B96811FA}" dt="2023-03-06T13:42:54.856" v="200" actId="478"/>
        <pc:sldMkLst>
          <pc:docMk/>
          <pc:sldMk cId="731944288" sldId="297"/>
        </pc:sldMkLst>
        <pc:spChg chg="add del mod">
          <ac:chgData name="Mirosław Żołądź" userId="5504c3408c368860" providerId="LiveId" clId="{0606407D-7774-48BE-A3F8-7ED3B96811FA}" dt="2023-03-06T13:42:54.856" v="200" actId="478"/>
          <ac:spMkLst>
            <pc:docMk/>
            <pc:sldMk cId="731944288" sldId="297"/>
            <ac:spMk id="3" creationId="{143D8E48-8308-5FB5-E421-D2F52CB818C8}"/>
          </ac:spMkLst>
        </pc:spChg>
      </pc:sldChg>
      <pc:sldChg chg="addSp delSp modSp mod">
        <pc:chgData name="Mirosław Żołądź" userId="5504c3408c368860" providerId="LiveId" clId="{0606407D-7774-48BE-A3F8-7ED3B96811FA}" dt="2023-03-13T11:48:36.126" v="755" actId="13926"/>
        <pc:sldMkLst>
          <pc:docMk/>
          <pc:sldMk cId="3971663562" sldId="299"/>
        </pc:sldMkLst>
        <pc:spChg chg="add mod">
          <ac:chgData name="Mirosław Żołądź" userId="5504c3408c368860" providerId="LiveId" clId="{0606407D-7774-48BE-A3F8-7ED3B96811FA}" dt="2023-03-13T11:48:36.126" v="755" actId="13926"/>
          <ac:spMkLst>
            <pc:docMk/>
            <pc:sldMk cId="3971663562" sldId="299"/>
            <ac:spMk id="4" creationId="{7F91A05D-4D93-A1AD-ECC7-ED2051BF1D94}"/>
          </ac:spMkLst>
        </pc:spChg>
        <pc:spChg chg="add del">
          <ac:chgData name="Mirosław Żołądź" userId="5504c3408c368860" providerId="LiveId" clId="{0606407D-7774-48BE-A3F8-7ED3B96811FA}" dt="2023-03-13T11:47:51.741" v="728"/>
          <ac:spMkLst>
            <pc:docMk/>
            <pc:sldMk cId="3971663562" sldId="299"/>
            <ac:spMk id="5" creationId="{8A0D8824-69E8-0600-F84D-58ED516731D7}"/>
          </ac:spMkLst>
        </pc:spChg>
        <pc:spChg chg="add">
          <ac:chgData name="Mirosław Żołądź" userId="5504c3408c368860" providerId="LiveId" clId="{0606407D-7774-48BE-A3F8-7ED3B96811FA}" dt="2023-03-13T11:47:53.477" v="729"/>
          <ac:spMkLst>
            <pc:docMk/>
            <pc:sldMk cId="3971663562" sldId="299"/>
            <ac:spMk id="6" creationId="{31B91477-52BD-2BFC-F3FC-4E76822CF633}"/>
          </ac:spMkLst>
        </pc:spChg>
        <pc:spChg chg="mod">
          <ac:chgData name="Mirosław Żołądź" userId="5504c3408c368860" providerId="LiveId" clId="{0606407D-7774-48BE-A3F8-7ED3B96811FA}" dt="2023-03-13T11:47:01.217" v="725" actId="1076"/>
          <ac:spMkLst>
            <pc:docMk/>
            <pc:sldMk cId="3971663562" sldId="299"/>
            <ac:spMk id="13" creationId="{7A8A5322-8C53-4F2E-A977-552698CF5B51}"/>
          </ac:spMkLst>
        </pc:spChg>
        <pc:spChg chg="mod">
          <ac:chgData name="Mirosław Żołądź" userId="5504c3408c368860" providerId="LiveId" clId="{0606407D-7774-48BE-A3F8-7ED3B96811FA}" dt="2023-03-06T14:02:32.641" v="477" actId="20577"/>
          <ac:spMkLst>
            <pc:docMk/>
            <pc:sldMk cId="3971663562" sldId="299"/>
            <ac:spMk id="20" creationId="{9A07C13C-5480-4AA0-A810-725476499C3F}"/>
          </ac:spMkLst>
        </pc:spChg>
        <pc:picChg chg="mod">
          <ac:chgData name="Mirosław Żołądź" userId="5504c3408c368860" providerId="LiveId" clId="{0606407D-7774-48BE-A3F8-7ED3B96811FA}" dt="2023-03-13T11:46:51.226" v="722" actId="1076"/>
          <ac:picMkLst>
            <pc:docMk/>
            <pc:sldMk cId="3971663562" sldId="299"/>
            <ac:picMk id="3" creationId="{6E224B39-B813-4F20-9444-46E28A93142E}"/>
          </ac:picMkLst>
        </pc:picChg>
      </pc:sldChg>
      <pc:sldChg chg="addSp delSp modSp mod">
        <pc:chgData name="Mirosław Żołądź" userId="5504c3408c368860" providerId="LiveId" clId="{0606407D-7774-48BE-A3F8-7ED3B96811FA}" dt="2023-03-13T12:00:51.030" v="924" actId="167"/>
        <pc:sldMkLst>
          <pc:docMk/>
          <pc:sldMk cId="2664442128" sldId="304"/>
        </pc:sldMkLst>
        <pc:spChg chg="mod">
          <ac:chgData name="Mirosław Żołądź" userId="5504c3408c368860" providerId="LiveId" clId="{0606407D-7774-48BE-A3F8-7ED3B96811FA}" dt="2023-03-13T12:00:31.636" v="904" actId="2710"/>
          <ac:spMkLst>
            <pc:docMk/>
            <pc:sldMk cId="2664442128" sldId="304"/>
            <ac:spMk id="27" creationId="{874196B1-498A-4C72-84FF-D9E863DECAC0}"/>
          </ac:spMkLst>
        </pc:spChg>
        <pc:picChg chg="add mod ord">
          <ac:chgData name="Mirosław Żołądź" userId="5504c3408c368860" providerId="LiveId" clId="{0606407D-7774-48BE-A3F8-7ED3B96811FA}" dt="2023-03-13T12:00:51.030" v="924" actId="167"/>
          <ac:picMkLst>
            <pc:docMk/>
            <pc:sldMk cId="2664442128" sldId="304"/>
            <ac:picMk id="5" creationId="{E63FCD11-807B-0FE7-D6FB-36B4510077FC}"/>
          </ac:picMkLst>
        </pc:picChg>
        <pc:picChg chg="del">
          <ac:chgData name="Mirosław Żołądź" userId="5504c3408c368860" providerId="LiveId" clId="{0606407D-7774-48BE-A3F8-7ED3B96811FA}" dt="2023-03-13T12:00:14.136" v="901" actId="478"/>
          <ac:picMkLst>
            <pc:docMk/>
            <pc:sldMk cId="2664442128" sldId="304"/>
            <ac:picMk id="23" creationId="{AD4E97EF-AC51-4FAC-A6DB-732FC60403AB}"/>
          </ac:picMkLst>
        </pc:picChg>
      </pc:sldChg>
      <pc:sldChg chg="addSp delSp modSp mod">
        <pc:chgData name="Mirosław Żołądź" userId="5504c3408c368860" providerId="LiveId" clId="{0606407D-7774-48BE-A3F8-7ED3B96811FA}" dt="2023-03-06T13:55:31.406" v="437" actId="478"/>
        <pc:sldMkLst>
          <pc:docMk/>
          <pc:sldMk cId="2708925140" sldId="305"/>
        </pc:sldMkLst>
        <pc:spChg chg="add del mod">
          <ac:chgData name="Mirosław Żołądź" userId="5504c3408c368860" providerId="LiveId" clId="{0606407D-7774-48BE-A3F8-7ED3B96811FA}" dt="2023-03-06T13:55:31.406" v="437" actId="478"/>
          <ac:spMkLst>
            <pc:docMk/>
            <pc:sldMk cId="2708925140" sldId="305"/>
            <ac:spMk id="9" creationId="{2A409612-C563-CE42-1E5F-A5B9E6319C1F}"/>
          </ac:spMkLst>
        </pc:spChg>
        <pc:spChg chg="add mod">
          <ac:chgData name="Mirosław Żołądź" userId="5504c3408c368860" providerId="LiveId" clId="{0606407D-7774-48BE-A3F8-7ED3B96811FA}" dt="2023-03-06T13:55:28.203" v="436" actId="14100"/>
          <ac:spMkLst>
            <pc:docMk/>
            <pc:sldMk cId="2708925140" sldId="305"/>
            <ac:spMk id="10" creationId="{B644BA94-799F-4847-5D92-E00D64329FC3}"/>
          </ac:spMkLst>
        </pc:spChg>
        <pc:grpChg chg="mod">
          <ac:chgData name="Mirosław Żołądź" userId="5504c3408c368860" providerId="LiveId" clId="{0606407D-7774-48BE-A3F8-7ED3B96811FA}" dt="2023-03-06T13:27:35.288" v="5" actId="1076"/>
          <ac:grpSpMkLst>
            <pc:docMk/>
            <pc:sldMk cId="2708925140" sldId="305"/>
            <ac:grpSpMk id="7" creationId="{F16E1417-45CE-47A5-9FC9-1E7B8D1FCABE}"/>
          </ac:grpSpMkLst>
        </pc:grpChg>
        <pc:picChg chg="add mod">
          <ac:chgData name="Mirosław Żołądź" userId="5504c3408c368860" providerId="LiveId" clId="{0606407D-7774-48BE-A3F8-7ED3B96811FA}" dt="2023-03-06T13:27:31.436" v="4" actId="14100"/>
          <ac:picMkLst>
            <pc:docMk/>
            <pc:sldMk cId="2708925140" sldId="305"/>
            <ac:picMk id="5" creationId="{8F5744CF-FBA1-698B-FCD5-7F49B6BC06A8}"/>
          </ac:picMkLst>
        </pc:picChg>
        <pc:picChg chg="del">
          <ac:chgData name="Mirosław Żołądź" userId="5504c3408c368860" providerId="LiveId" clId="{0606407D-7774-48BE-A3F8-7ED3B96811FA}" dt="2023-03-06T13:27:11.153" v="0" actId="478"/>
          <ac:picMkLst>
            <pc:docMk/>
            <pc:sldMk cId="2708925140" sldId="305"/>
            <ac:picMk id="6" creationId="{14135581-8FAC-4844-8546-F188CDDB09A2}"/>
          </ac:picMkLst>
        </pc:picChg>
      </pc:sldChg>
      <pc:sldChg chg="addSp delSp modSp mod">
        <pc:chgData name="Mirosław Żołądź" userId="5504c3408c368860" providerId="LiveId" clId="{0606407D-7774-48BE-A3F8-7ED3B96811FA}" dt="2023-03-13T12:06:45.382" v="927" actId="1076"/>
        <pc:sldMkLst>
          <pc:docMk/>
          <pc:sldMk cId="328392024" sldId="310"/>
        </pc:sldMkLst>
        <pc:picChg chg="add mod">
          <ac:chgData name="Mirosław Żołądź" userId="5504c3408c368860" providerId="LiveId" clId="{0606407D-7774-48BE-A3F8-7ED3B96811FA}" dt="2023-03-13T12:06:45.382" v="927" actId="1076"/>
          <ac:picMkLst>
            <pc:docMk/>
            <pc:sldMk cId="328392024" sldId="310"/>
            <ac:picMk id="4" creationId="{81E90953-9BAC-B7B0-47DB-B8C33ACAA6B7}"/>
          </ac:picMkLst>
        </pc:picChg>
        <pc:picChg chg="del mod">
          <ac:chgData name="Mirosław Żołądź" userId="5504c3408c368860" providerId="LiveId" clId="{0606407D-7774-48BE-A3F8-7ED3B96811FA}" dt="2023-03-13T12:06:41.908" v="925" actId="478"/>
          <ac:picMkLst>
            <pc:docMk/>
            <pc:sldMk cId="328392024" sldId="310"/>
            <ac:picMk id="28" creationId="{01ADE716-18B8-4659-99E0-34A4EFEBD4B0}"/>
          </ac:picMkLst>
        </pc:picChg>
      </pc:sldChg>
      <pc:sldChg chg="addSp delSp modSp mod">
        <pc:chgData name="Mirosław Żołądź" userId="5504c3408c368860" providerId="LiveId" clId="{0606407D-7774-48BE-A3F8-7ED3B96811FA}" dt="2023-03-13T12:09:51.627" v="935" actId="14100"/>
        <pc:sldMkLst>
          <pc:docMk/>
          <pc:sldMk cId="641710630" sldId="311"/>
        </pc:sldMkLst>
        <pc:picChg chg="add mod ord">
          <ac:chgData name="Mirosław Żołądź" userId="5504c3408c368860" providerId="LiveId" clId="{0606407D-7774-48BE-A3F8-7ED3B96811FA}" dt="2023-03-13T12:09:51.627" v="935" actId="14100"/>
          <ac:picMkLst>
            <pc:docMk/>
            <pc:sldMk cId="641710630" sldId="311"/>
            <ac:picMk id="4" creationId="{864BBEB7-C38E-CB6E-11FF-E9D20BD61DB5}"/>
          </ac:picMkLst>
        </pc:picChg>
        <pc:picChg chg="del">
          <ac:chgData name="Mirosław Żołądź" userId="5504c3408c368860" providerId="LiveId" clId="{0606407D-7774-48BE-A3F8-7ED3B96811FA}" dt="2023-03-13T12:09:22.194" v="928" actId="478"/>
          <ac:picMkLst>
            <pc:docMk/>
            <pc:sldMk cId="641710630" sldId="311"/>
            <ac:picMk id="5" creationId="{48ECC58F-5390-4864-8848-26AAE150DDB7}"/>
          </ac:picMkLst>
        </pc:picChg>
        <pc:picChg chg="ord">
          <ac:chgData name="Mirosław Żołądź" userId="5504c3408c368860" providerId="LiveId" clId="{0606407D-7774-48BE-A3F8-7ED3B96811FA}" dt="2023-03-13T12:09:40.115" v="933" actId="170"/>
          <ac:picMkLst>
            <pc:docMk/>
            <pc:sldMk cId="641710630" sldId="311"/>
            <ac:picMk id="6" creationId="{26876A24-97E4-4815-8F7C-CDD1CFE585AC}"/>
          </ac:picMkLst>
        </pc:picChg>
      </pc:sldChg>
      <pc:sldChg chg="addSp modSp mod">
        <pc:chgData name="Mirosław Żołądź" userId="5504c3408c368860" providerId="LiveId" clId="{0606407D-7774-48BE-A3F8-7ED3B96811FA}" dt="2023-03-06T13:44:14.830" v="234" actId="14100"/>
        <pc:sldMkLst>
          <pc:docMk/>
          <pc:sldMk cId="3768272901" sldId="378"/>
        </pc:sldMkLst>
        <pc:spChg chg="add mod">
          <ac:chgData name="Mirosław Żołądź" userId="5504c3408c368860" providerId="LiveId" clId="{0606407D-7774-48BE-A3F8-7ED3B96811FA}" dt="2023-03-06T13:44:14.830" v="234" actId="14100"/>
          <ac:spMkLst>
            <pc:docMk/>
            <pc:sldMk cId="3768272901" sldId="378"/>
            <ac:spMk id="5" creationId="{AA00E8F7-7800-FF2F-D009-B011CD650BBE}"/>
          </ac:spMkLst>
        </pc:spChg>
        <pc:spChg chg="mod">
          <ac:chgData name="Mirosław Żołądź" userId="5504c3408c368860" providerId="LiveId" clId="{0606407D-7774-48BE-A3F8-7ED3B96811FA}" dt="2023-03-06T13:43:47.122" v="221" actId="14100"/>
          <ac:spMkLst>
            <pc:docMk/>
            <pc:sldMk cId="3768272901" sldId="378"/>
            <ac:spMk id="8" creationId="{C51993E0-2E56-434C-9353-315D3BE5BD30}"/>
          </ac:spMkLst>
        </pc:spChg>
        <pc:spChg chg="mod">
          <ac:chgData name="Mirosław Żołądź" userId="5504c3408c368860" providerId="LiveId" clId="{0606407D-7774-48BE-A3F8-7ED3B96811FA}" dt="2023-03-06T13:43:35.294" v="201" actId="1076"/>
          <ac:spMkLst>
            <pc:docMk/>
            <pc:sldMk cId="3768272901" sldId="378"/>
            <ac:spMk id="9" creationId="{ADFD0378-0D3E-43B9-BFE9-B5C17B278BA4}"/>
          </ac:spMkLst>
        </pc:spChg>
        <pc:spChg chg="mod">
          <ac:chgData name="Mirosław Żołądź" userId="5504c3408c368860" providerId="LiveId" clId="{0606407D-7774-48BE-A3F8-7ED3B96811FA}" dt="2023-03-06T13:43:49.880" v="222" actId="14100"/>
          <ac:spMkLst>
            <pc:docMk/>
            <pc:sldMk cId="3768272901" sldId="378"/>
            <ac:spMk id="13" creationId="{7C0DFB6D-847A-4426-A64D-A2536FD49320}"/>
          </ac:spMkLst>
        </pc:spChg>
        <pc:grpChg chg="mod">
          <ac:chgData name="Mirosław Żołądź" userId="5504c3408c368860" providerId="LiveId" clId="{0606407D-7774-48BE-A3F8-7ED3B96811FA}" dt="2023-03-06T13:43:43.585" v="220" actId="14100"/>
          <ac:grpSpMkLst>
            <pc:docMk/>
            <pc:sldMk cId="3768272901" sldId="378"/>
            <ac:grpSpMk id="4" creationId="{E3831EAD-D668-4FAE-ABF4-18C546C63881}"/>
          </ac:grpSpMkLst>
        </pc:grpChg>
      </pc:sldChg>
      <pc:sldChg chg="addSp modSp mod">
        <pc:chgData name="Mirosław Żołądź" userId="5504c3408c368860" providerId="LiveId" clId="{0606407D-7774-48BE-A3F8-7ED3B96811FA}" dt="2023-03-06T13:44:55.676" v="261" actId="14100"/>
        <pc:sldMkLst>
          <pc:docMk/>
          <pc:sldMk cId="2515313015" sldId="379"/>
        </pc:sldMkLst>
        <pc:spChg chg="add mod">
          <ac:chgData name="Mirosław Żołądź" userId="5504c3408c368860" providerId="LiveId" clId="{0606407D-7774-48BE-A3F8-7ED3B96811FA}" dt="2023-03-06T13:44:55.676" v="261" actId="14100"/>
          <ac:spMkLst>
            <pc:docMk/>
            <pc:sldMk cId="2515313015" sldId="379"/>
            <ac:spMk id="4" creationId="{E512CAF7-DD73-7828-8D34-10F432FF4535}"/>
          </ac:spMkLst>
        </pc:spChg>
        <pc:spChg chg="mod">
          <ac:chgData name="Mirosław Żołądź" userId="5504c3408c368860" providerId="LiveId" clId="{0606407D-7774-48BE-A3F8-7ED3B96811FA}" dt="2023-03-06T13:44:36.785" v="249" actId="1037"/>
          <ac:spMkLst>
            <pc:docMk/>
            <pc:sldMk cId="2515313015" sldId="379"/>
            <ac:spMk id="9" creationId="{ADFD0378-0D3E-43B9-BFE9-B5C17B278BA4}"/>
          </ac:spMkLst>
        </pc:spChg>
        <pc:spChg chg="mod">
          <ac:chgData name="Mirosław Żołądź" userId="5504c3408c368860" providerId="LiveId" clId="{0606407D-7774-48BE-A3F8-7ED3B96811FA}" dt="2023-03-06T13:44:36.785" v="249" actId="1037"/>
          <ac:spMkLst>
            <pc:docMk/>
            <pc:sldMk cId="2515313015" sldId="379"/>
            <ac:spMk id="16" creationId="{C3164A87-06FA-46BA-AA4A-2AD6DFE9FE7A}"/>
          </ac:spMkLst>
        </pc:spChg>
        <pc:picChg chg="mod">
          <ac:chgData name="Mirosław Żołądź" userId="5504c3408c368860" providerId="LiveId" clId="{0606407D-7774-48BE-A3F8-7ED3B96811FA}" dt="2023-03-06T13:44:43.684" v="251" actId="1076"/>
          <ac:picMkLst>
            <pc:docMk/>
            <pc:sldMk cId="2515313015" sldId="379"/>
            <ac:picMk id="5" creationId="{F134A4BE-53A5-4C99-B55A-C2736B8BFD9C}"/>
          </ac:picMkLst>
        </pc:picChg>
        <pc:picChg chg="mod">
          <ac:chgData name="Mirosław Żołądź" userId="5504c3408c368860" providerId="LiveId" clId="{0606407D-7774-48BE-A3F8-7ED3B96811FA}" dt="2023-03-06T13:44:36.785" v="249" actId="1037"/>
          <ac:picMkLst>
            <pc:docMk/>
            <pc:sldMk cId="2515313015" sldId="379"/>
            <ac:picMk id="18" creationId="{7EE559DD-0440-473E-8938-400D4CE7B240}"/>
          </ac:picMkLst>
        </pc:picChg>
      </pc:sldChg>
      <pc:sldChg chg="addSp delSp modSp mod">
        <pc:chgData name="Mirosław Żołądź" userId="5504c3408c368860" providerId="LiveId" clId="{0606407D-7774-48BE-A3F8-7ED3B96811FA}" dt="2023-03-06T13:47:02.509" v="326" actId="20577"/>
        <pc:sldMkLst>
          <pc:docMk/>
          <pc:sldMk cId="1225847018" sldId="380"/>
        </pc:sldMkLst>
        <pc:spChg chg="mod">
          <ac:chgData name="Mirosław Żołądź" userId="5504c3408c368860" providerId="LiveId" clId="{0606407D-7774-48BE-A3F8-7ED3B96811FA}" dt="2023-03-06T13:46:49.527" v="317" actId="1037"/>
          <ac:spMkLst>
            <pc:docMk/>
            <pc:sldMk cId="1225847018" sldId="380"/>
            <ac:spMk id="5" creationId="{44E1B09F-8E63-46DA-BD9F-398E9C50F6D2}"/>
          </ac:spMkLst>
        </pc:spChg>
        <pc:spChg chg="add del">
          <ac:chgData name="Mirosław Żołądź" userId="5504c3408c368860" providerId="LiveId" clId="{0606407D-7774-48BE-A3F8-7ED3B96811FA}" dt="2023-03-06T13:33:15.675" v="26" actId="22"/>
          <ac:spMkLst>
            <pc:docMk/>
            <pc:sldMk cId="1225847018" sldId="380"/>
            <ac:spMk id="7" creationId="{C9D371D2-A498-25ED-9768-197CDDE20A27}"/>
          </ac:spMkLst>
        </pc:spChg>
        <pc:spChg chg="add mod">
          <ac:chgData name="Mirosław Żołądź" userId="5504c3408c368860" providerId="LiveId" clId="{0606407D-7774-48BE-A3F8-7ED3B96811FA}" dt="2023-03-06T13:47:02.509" v="326" actId="20577"/>
          <ac:spMkLst>
            <pc:docMk/>
            <pc:sldMk cId="1225847018" sldId="380"/>
            <ac:spMk id="8" creationId="{78E24AD2-6ACD-1520-758F-DCFD3A707FB2}"/>
          </ac:spMkLst>
        </pc:spChg>
        <pc:spChg chg="mod">
          <ac:chgData name="Mirosław Żołądź" userId="5504c3408c368860" providerId="LiveId" clId="{0606407D-7774-48BE-A3F8-7ED3B96811FA}" dt="2023-03-06T13:46:49.527" v="317" actId="1037"/>
          <ac:spMkLst>
            <pc:docMk/>
            <pc:sldMk cId="1225847018" sldId="380"/>
            <ac:spMk id="15" creationId="{58EDB01A-1426-43CF-9093-228C3E17DAAA}"/>
          </ac:spMkLst>
        </pc:spChg>
        <pc:spChg chg="mod">
          <ac:chgData name="Mirosław Żołądź" userId="5504c3408c368860" providerId="LiveId" clId="{0606407D-7774-48BE-A3F8-7ED3B96811FA}" dt="2023-03-06T13:46:49.527" v="317" actId="1037"/>
          <ac:spMkLst>
            <pc:docMk/>
            <pc:sldMk cId="1225847018" sldId="380"/>
            <ac:spMk id="22" creationId="{322754F1-6C68-48A0-B2B9-483FA5BF0A1A}"/>
          </ac:spMkLst>
        </pc:spChg>
        <pc:spChg chg="mod">
          <ac:chgData name="Mirosław Żołądź" userId="5504c3408c368860" providerId="LiveId" clId="{0606407D-7774-48BE-A3F8-7ED3B96811FA}" dt="2023-03-06T13:46:49.527" v="317" actId="1037"/>
          <ac:spMkLst>
            <pc:docMk/>
            <pc:sldMk cId="1225847018" sldId="380"/>
            <ac:spMk id="24" creationId="{F2B09970-AD64-4C40-BBE7-4F501A5DFA80}"/>
          </ac:spMkLst>
        </pc:spChg>
        <pc:spChg chg="mod">
          <ac:chgData name="Mirosław Żołądź" userId="5504c3408c368860" providerId="LiveId" clId="{0606407D-7774-48BE-A3F8-7ED3B96811FA}" dt="2023-03-06T13:46:49.527" v="317" actId="1037"/>
          <ac:spMkLst>
            <pc:docMk/>
            <pc:sldMk cId="1225847018" sldId="380"/>
            <ac:spMk id="28" creationId="{1122AF4C-A6F8-469D-87AD-50F391579F48}"/>
          </ac:spMkLst>
        </pc:spChg>
        <pc:picChg chg="mod">
          <ac:chgData name="Mirosław Żołądź" userId="5504c3408c368860" providerId="LiveId" clId="{0606407D-7774-48BE-A3F8-7ED3B96811FA}" dt="2023-03-06T13:46:49.527" v="317" actId="1037"/>
          <ac:picMkLst>
            <pc:docMk/>
            <pc:sldMk cId="1225847018" sldId="380"/>
            <ac:picMk id="4" creationId="{1E5B4B92-E1B8-4E88-969D-5383E949FEEA}"/>
          </ac:picMkLst>
        </pc:picChg>
      </pc:sldChg>
      <pc:sldChg chg="addSp modSp mod">
        <pc:chgData name="Mirosław Żołądź" userId="5504c3408c368860" providerId="LiveId" clId="{0606407D-7774-48BE-A3F8-7ED3B96811FA}" dt="2023-03-13T12:54:58.273" v="1060" actId="20577"/>
        <pc:sldMkLst>
          <pc:docMk/>
          <pc:sldMk cId="2010303330" sldId="382"/>
        </pc:sldMkLst>
        <pc:spChg chg="add mod">
          <ac:chgData name="Mirosław Żołądź" userId="5504c3408c368860" providerId="LiveId" clId="{0606407D-7774-48BE-A3F8-7ED3B96811FA}" dt="2023-03-06T13:47:20.938" v="333" actId="120"/>
          <ac:spMkLst>
            <pc:docMk/>
            <pc:sldMk cId="2010303330" sldId="382"/>
            <ac:spMk id="4" creationId="{11C35310-01AB-D580-7F94-B157C5EC4277}"/>
          </ac:spMkLst>
        </pc:spChg>
        <pc:spChg chg="add mod">
          <ac:chgData name="Mirosław Żołądź" userId="5504c3408c368860" providerId="LiveId" clId="{0606407D-7774-48BE-A3F8-7ED3B96811FA}" dt="2023-03-13T12:18:12.457" v="976" actId="1076"/>
          <ac:spMkLst>
            <pc:docMk/>
            <pc:sldMk cId="2010303330" sldId="382"/>
            <ac:spMk id="5" creationId="{769C07E9-28FE-68A3-77A8-E1233B8CB7EB}"/>
          </ac:spMkLst>
        </pc:spChg>
        <pc:spChg chg="add mod">
          <ac:chgData name="Mirosław Żołądź" userId="5504c3408c368860" providerId="LiveId" clId="{0606407D-7774-48BE-A3F8-7ED3B96811FA}" dt="2023-03-13T12:19:40.173" v="1021" actId="1036"/>
          <ac:spMkLst>
            <pc:docMk/>
            <pc:sldMk cId="2010303330" sldId="382"/>
            <ac:spMk id="6" creationId="{55672C85-7ED3-D346-E611-B4CB481A5D1C}"/>
          </ac:spMkLst>
        </pc:spChg>
        <pc:spChg chg="mod">
          <ac:chgData name="Mirosław Żołądź" userId="5504c3408c368860" providerId="LiveId" clId="{0606407D-7774-48BE-A3F8-7ED3B96811FA}" dt="2023-03-13T12:54:17.386" v="1054" actId="20577"/>
          <ac:spMkLst>
            <pc:docMk/>
            <pc:sldMk cId="2010303330" sldId="382"/>
            <ac:spMk id="11" creationId="{6FE49B43-C352-43B2-BAFE-1EC8F7F18CFF}"/>
          </ac:spMkLst>
        </pc:spChg>
        <pc:spChg chg="mod">
          <ac:chgData name="Mirosław Żołądź" userId="5504c3408c368860" providerId="LiveId" clId="{0606407D-7774-48BE-A3F8-7ED3B96811FA}" dt="2023-03-13T12:54:58.273" v="1060" actId="20577"/>
          <ac:spMkLst>
            <pc:docMk/>
            <pc:sldMk cId="2010303330" sldId="382"/>
            <ac:spMk id="17" creationId="{043EFE70-9A39-4F3E-AD3D-494B8F983739}"/>
          </ac:spMkLst>
        </pc:spChg>
        <pc:spChg chg="mod">
          <ac:chgData name="Mirosław Żołądź" userId="5504c3408c368860" providerId="LiveId" clId="{0606407D-7774-48BE-A3F8-7ED3B96811FA}" dt="2023-03-13T12:51:59.977" v="1032" actId="115"/>
          <ac:spMkLst>
            <pc:docMk/>
            <pc:sldMk cId="2010303330" sldId="382"/>
            <ac:spMk id="31" creationId="{4AFBDC33-2A73-4241-8F75-F0AA2B56A487}"/>
          </ac:spMkLst>
        </pc:spChg>
        <pc:grpChg chg="mod">
          <ac:chgData name="Mirosław Żołądź" userId="5504c3408c368860" providerId="LiveId" clId="{0606407D-7774-48BE-A3F8-7ED3B96811FA}" dt="2023-03-06T13:34:13.084" v="37" actId="1076"/>
          <ac:grpSpMkLst>
            <pc:docMk/>
            <pc:sldMk cId="2010303330" sldId="382"/>
            <ac:grpSpMk id="30" creationId="{AFC17F48-673C-47CD-B928-4C0F8E10AD8A}"/>
          </ac:grpSpMkLst>
        </pc:grpChg>
        <pc:cxnChg chg="add mod">
          <ac:chgData name="Mirosław Żołądź" userId="5504c3408c368860" providerId="LiveId" clId="{0606407D-7774-48BE-A3F8-7ED3B96811FA}" dt="2023-03-13T12:51:32.535" v="1030" actId="14100"/>
          <ac:cxnSpMkLst>
            <pc:docMk/>
            <pc:sldMk cId="2010303330" sldId="382"/>
            <ac:cxnSpMk id="8" creationId="{96B5DE65-702D-052C-F062-99D05C50A107}"/>
          </ac:cxnSpMkLst>
        </pc:cxnChg>
      </pc:sldChg>
      <pc:sldChg chg="addSp delSp modSp mod">
        <pc:chgData name="Mirosław Żołądź" userId="5504c3408c368860" providerId="LiveId" clId="{0606407D-7774-48BE-A3F8-7ED3B96811FA}" dt="2023-03-06T13:48:07.551" v="350" actId="14100"/>
        <pc:sldMkLst>
          <pc:docMk/>
          <pc:sldMk cId="1352526369" sldId="385"/>
        </pc:sldMkLst>
        <pc:spChg chg="mod">
          <ac:chgData name="Mirosław Żołądź" userId="5504c3408c368860" providerId="LiveId" clId="{0606407D-7774-48BE-A3F8-7ED3B96811FA}" dt="2023-03-06T13:35:27.761" v="104" actId="1076"/>
          <ac:spMkLst>
            <pc:docMk/>
            <pc:sldMk cId="1352526369" sldId="385"/>
            <ac:spMk id="3" creationId="{DE7A9502-AD07-4A04-B01C-6AB5FE16B2E9}"/>
          </ac:spMkLst>
        </pc:spChg>
        <pc:spChg chg="add del mod">
          <ac:chgData name="Mirosław Żołądź" userId="5504c3408c368860" providerId="LiveId" clId="{0606407D-7774-48BE-A3F8-7ED3B96811FA}" dt="2023-03-06T13:35:09.052" v="94"/>
          <ac:spMkLst>
            <pc:docMk/>
            <pc:sldMk cId="1352526369" sldId="385"/>
            <ac:spMk id="4" creationId="{37ED9DC7-A3AA-4025-8E86-1AECD40AC957}"/>
          </ac:spMkLst>
        </pc:spChg>
        <pc:spChg chg="add del mod">
          <ac:chgData name="Mirosław Żołądź" userId="5504c3408c368860" providerId="LiveId" clId="{0606407D-7774-48BE-A3F8-7ED3B96811FA}" dt="2023-03-06T13:35:25.612" v="100"/>
          <ac:spMkLst>
            <pc:docMk/>
            <pc:sldMk cId="1352526369" sldId="385"/>
            <ac:spMk id="5" creationId="{15F5B722-6B84-A874-E914-93993717AA82}"/>
          </ac:spMkLst>
        </pc:spChg>
        <pc:spChg chg="add mod">
          <ac:chgData name="Mirosław Żołądź" userId="5504c3408c368860" providerId="LiveId" clId="{0606407D-7774-48BE-A3F8-7ED3B96811FA}" dt="2023-03-06T13:48:07.551" v="350" actId="14100"/>
          <ac:spMkLst>
            <pc:docMk/>
            <pc:sldMk cId="1352526369" sldId="385"/>
            <ac:spMk id="6" creationId="{048E9C55-B26D-809D-A2C4-C5E8580D659A}"/>
          </ac:spMkLst>
        </pc:spChg>
        <pc:spChg chg="mod">
          <ac:chgData name="Mirosław Żołądź" userId="5504c3408c368860" providerId="LiveId" clId="{0606407D-7774-48BE-A3F8-7ED3B96811FA}" dt="2023-03-06T13:48:00.643" v="346" actId="1076"/>
          <ac:spMkLst>
            <pc:docMk/>
            <pc:sldMk cId="1352526369" sldId="385"/>
            <ac:spMk id="13" creationId="{FBCE4A4B-9B16-425A-8217-90A02B85E354}"/>
          </ac:spMkLst>
        </pc:spChg>
        <pc:spChg chg="mod">
          <ac:chgData name="Mirosław Żołądź" userId="5504c3408c368860" providerId="LiveId" clId="{0606407D-7774-48BE-A3F8-7ED3B96811FA}" dt="2023-03-06T13:48:00.643" v="346" actId="1076"/>
          <ac:spMkLst>
            <pc:docMk/>
            <pc:sldMk cId="1352526369" sldId="385"/>
            <ac:spMk id="14" creationId="{640797DA-C038-4E3C-A285-441675BA17C7}"/>
          </ac:spMkLst>
        </pc:spChg>
        <pc:spChg chg="mod">
          <ac:chgData name="Mirosław Żołądź" userId="5504c3408c368860" providerId="LiveId" clId="{0606407D-7774-48BE-A3F8-7ED3B96811FA}" dt="2023-03-06T13:48:00.643" v="346" actId="1076"/>
          <ac:spMkLst>
            <pc:docMk/>
            <pc:sldMk cId="1352526369" sldId="385"/>
            <ac:spMk id="15" creationId="{5B5AD9A3-3013-41FB-AF63-538C4AE3BFD9}"/>
          </ac:spMkLst>
        </pc:spChg>
        <pc:spChg chg="mod">
          <ac:chgData name="Mirosław Żołądź" userId="5504c3408c368860" providerId="LiveId" clId="{0606407D-7774-48BE-A3F8-7ED3B96811FA}" dt="2023-03-06T13:48:00.643" v="346" actId="1076"/>
          <ac:spMkLst>
            <pc:docMk/>
            <pc:sldMk cId="1352526369" sldId="385"/>
            <ac:spMk id="17" creationId="{002F4EA0-BC30-40FD-8289-DDFCD5DD76DE}"/>
          </ac:spMkLst>
        </pc:spChg>
        <pc:spChg chg="mod">
          <ac:chgData name="Mirosław Żołądź" userId="5504c3408c368860" providerId="LiveId" clId="{0606407D-7774-48BE-A3F8-7ED3B96811FA}" dt="2023-03-06T13:48:00.643" v="346" actId="1076"/>
          <ac:spMkLst>
            <pc:docMk/>
            <pc:sldMk cId="1352526369" sldId="385"/>
            <ac:spMk id="19" creationId="{06F8FD19-4BBA-4AAA-9CCB-0EEE3F7D6B58}"/>
          </ac:spMkLst>
        </pc:spChg>
        <pc:picChg chg="mod">
          <ac:chgData name="Mirosław Żołądź" userId="5504c3408c368860" providerId="LiveId" clId="{0606407D-7774-48BE-A3F8-7ED3B96811FA}" dt="2023-03-06T13:48:00.643" v="346" actId="1076"/>
          <ac:picMkLst>
            <pc:docMk/>
            <pc:sldMk cId="1352526369" sldId="385"/>
            <ac:picMk id="7" creationId="{EDD68A25-2450-436B-8CCC-9500847D6A41}"/>
          </ac:picMkLst>
        </pc:picChg>
      </pc:sldChg>
      <pc:sldChg chg="addSp modSp mod">
        <pc:chgData name="Mirosław Żołądź" userId="5504c3408c368860" providerId="LiveId" clId="{0606407D-7774-48BE-A3F8-7ED3B96811FA}" dt="2023-03-06T13:49:32.010" v="356" actId="122"/>
        <pc:sldMkLst>
          <pc:docMk/>
          <pc:sldMk cId="3737410881" sldId="386"/>
        </pc:sldMkLst>
        <pc:spChg chg="add mod">
          <ac:chgData name="Mirosław Żołądź" userId="5504c3408c368860" providerId="LiveId" clId="{0606407D-7774-48BE-A3F8-7ED3B96811FA}" dt="2023-03-06T13:49:32.010" v="356" actId="122"/>
          <ac:spMkLst>
            <pc:docMk/>
            <pc:sldMk cId="3737410881" sldId="386"/>
            <ac:spMk id="4" creationId="{E859F522-B5FB-7497-783F-D54F0E34F772}"/>
          </ac:spMkLst>
        </pc:spChg>
      </pc:sldChg>
      <pc:sldChg chg="addSp modSp mod">
        <pc:chgData name="Mirosław Żołądź" userId="5504c3408c368860" providerId="LiveId" clId="{0606407D-7774-48BE-A3F8-7ED3B96811FA}" dt="2023-03-06T13:49:28.593" v="355" actId="122"/>
        <pc:sldMkLst>
          <pc:docMk/>
          <pc:sldMk cId="3810729006" sldId="388"/>
        </pc:sldMkLst>
        <pc:spChg chg="add mod">
          <ac:chgData name="Mirosław Żołądź" userId="5504c3408c368860" providerId="LiveId" clId="{0606407D-7774-48BE-A3F8-7ED3B96811FA}" dt="2023-03-06T13:49:28.593" v="355" actId="122"/>
          <ac:spMkLst>
            <pc:docMk/>
            <pc:sldMk cId="3810729006" sldId="388"/>
            <ac:spMk id="5" creationId="{3FF2FB0E-4B1A-BB42-0C9F-C3A0CD4039C2}"/>
          </ac:spMkLst>
        </pc:spChg>
      </pc:sldChg>
      <pc:sldChg chg="addSp modSp mod">
        <pc:chgData name="Mirosław Żołądź" userId="5504c3408c368860" providerId="LiveId" clId="{0606407D-7774-48BE-A3F8-7ED3B96811FA}" dt="2023-03-06T13:49:46.684" v="359" actId="122"/>
        <pc:sldMkLst>
          <pc:docMk/>
          <pc:sldMk cId="3043185319" sldId="389"/>
        </pc:sldMkLst>
        <pc:spChg chg="add mod">
          <ac:chgData name="Mirosław Żołądź" userId="5504c3408c368860" providerId="LiveId" clId="{0606407D-7774-48BE-A3F8-7ED3B96811FA}" dt="2023-03-06T13:49:46.684" v="359" actId="122"/>
          <ac:spMkLst>
            <pc:docMk/>
            <pc:sldMk cId="3043185319" sldId="389"/>
            <ac:spMk id="4" creationId="{FFFBE368-A3C9-B053-34BE-F8816037A327}"/>
          </ac:spMkLst>
        </pc:spChg>
      </pc:sldChg>
      <pc:sldChg chg="modSp mod">
        <pc:chgData name="Mirosław Żołądź" userId="5504c3408c368860" providerId="LiveId" clId="{0606407D-7774-48BE-A3F8-7ED3B96811FA}" dt="2023-03-06T13:58:22.071" v="442" actId="20577"/>
        <pc:sldMkLst>
          <pc:docMk/>
          <pc:sldMk cId="405156194" sldId="408"/>
        </pc:sldMkLst>
        <pc:spChg chg="mod">
          <ac:chgData name="Mirosław Żołądź" userId="5504c3408c368860" providerId="LiveId" clId="{0606407D-7774-48BE-A3F8-7ED3B96811FA}" dt="2023-03-06T13:58:22.071" v="442" actId="20577"/>
          <ac:spMkLst>
            <pc:docMk/>
            <pc:sldMk cId="405156194" sldId="408"/>
            <ac:spMk id="9" creationId="{ADFD0378-0D3E-43B9-BFE9-B5C17B278BA4}"/>
          </ac:spMkLst>
        </pc:spChg>
      </pc:sldChg>
      <pc:sldChg chg="addSp modSp mod">
        <pc:chgData name="Mirosław Żołądź" userId="5504c3408c368860" providerId="LiveId" clId="{0606407D-7774-48BE-A3F8-7ED3B96811FA}" dt="2023-03-06T13:50:53.087" v="363" actId="122"/>
        <pc:sldMkLst>
          <pc:docMk/>
          <pc:sldMk cId="744690519" sldId="409"/>
        </pc:sldMkLst>
        <pc:spChg chg="add mod">
          <ac:chgData name="Mirosław Żołądź" userId="5504c3408c368860" providerId="LiveId" clId="{0606407D-7774-48BE-A3F8-7ED3B96811FA}" dt="2023-03-06T13:50:53.087" v="363" actId="122"/>
          <ac:spMkLst>
            <pc:docMk/>
            <pc:sldMk cId="744690519" sldId="409"/>
            <ac:spMk id="5" creationId="{24B7D4A6-DE3A-289B-2ACE-A655483DC54C}"/>
          </ac:spMkLst>
        </pc:spChg>
      </pc:sldChg>
      <pc:sldChg chg="addSp modSp mod">
        <pc:chgData name="Mirosław Żołądź" userId="5504c3408c368860" providerId="LiveId" clId="{0606407D-7774-48BE-A3F8-7ED3B96811FA}" dt="2023-03-06T14:00:24.804" v="459" actId="1036"/>
        <pc:sldMkLst>
          <pc:docMk/>
          <pc:sldMk cId="2257047471" sldId="410"/>
        </pc:sldMkLst>
        <pc:spChg chg="mod">
          <ac:chgData name="Mirosław Żołądź" userId="5504c3408c368860" providerId="LiveId" clId="{0606407D-7774-48BE-A3F8-7ED3B96811FA}" dt="2023-03-06T14:00:24.804" v="459" actId="1036"/>
          <ac:spMkLst>
            <pc:docMk/>
            <pc:sldMk cId="2257047471" sldId="410"/>
            <ac:spMk id="4" creationId="{FCEA8C38-DD15-4493-A118-E49C5EABCB98}"/>
          </ac:spMkLst>
        </pc:spChg>
        <pc:spChg chg="add mod">
          <ac:chgData name="Mirosław Żołądź" userId="5504c3408c368860" providerId="LiveId" clId="{0606407D-7774-48BE-A3F8-7ED3B96811FA}" dt="2023-03-06T13:50:59.316" v="369" actId="20577"/>
          <ac:spMkLst>
            <pc:docMk/>
            <pc:sldMk cId="2257047471" sldId="410"/>
            <ac:spMk id="7" creationId="{CBF13FA9-5B71-996D-F909-D1C8020F1423}"/>
          </ac:spMkLst>
        </pc:spChg>
        <pc:spChg chg="mod">
          <ac:chgData name="Mirosław Żołądź" userId="5504c3408c368860" providerId="LiveId" clId="{0606407D-7774-48BE-A3F8-7ED3B96811FA}" dt="2023-03-06T13:38:23.188" v="155" actId="14100"/>
          <ac:spMkLst>
            <pc:docMk/>
            <pc:sldMk cId="2257047471" sldId="410"/>
            <ac:spMk id="9" creationId="{ADFD0378-0D3E-43B9-BFE9-B5C17B278BA4}"/>
          </ac:spMkLst>
        </pc:spChg>
        <pc:spChg chg="mod">
          <ac:chgData name="Mirosław Żołądź" userId="5504c3408c368860" providerId="LiveId" clId="{0606407D-7774-48BE-A3F8-7ED3B96811FA}" dt="2023-03-06T14:00:24.804" v="459" actId="1036"/>
          <ac:spMkLst>
            <pc:docMk/>
            <pc:sldMk cId="2257047471" sldId="410"/>
            <ac:spMk id="13" creationId="{921BF0B8-7030-4F81-B627-2AE3B6E25C9D}"/>
          </ac:spMkLst>
        </pc:spChg>
        <pc:grpChg chg="mod">
          <ac:chgData name="Mirosław Żołądź" userId="5504c3408c368860" providerId="LiveId" clId="{0606407D-7774-48BE-A3F8-7ED3B96811FA}" dt="2023-03-06T14:00:24.804" v="459" actId="1036"/>
          <ac:grpSpMkLst>
            <pc:docMk/>
            <pc:sldMk cId="2257047471" sldId="410"/>
            <ac:grpSpMk id="3" creationId="{99AC3F9C-AD76-44E5-97CE-49D54CF01449}"/>
          </ac:grpSpMkLst>
        </pc:grpChg>
        <pc:picChg chg="mod">
          <ac:chgData name="Mirosław Żołądź" userId="5504c3408c368860" providerId="LiveId" clId="{0606407D-7774-48BE-A3F8-7ED3B96811FA}" dt="2023-03-06T14:00:24.804" v="459" actId="1036"/>
          <ac:picMkLst>
            <pc:docMk/>
            <pc:sldMk cId="2257047471" sldId="410"/>
            <ac:picMk id="15" creationId="{9B559B27-FF65-49A0-A3D6-8D111BA0BC2C}"/>
          </ac:picMkLst>
        </pc:picChg>
      </pc:sldChg>
      <pc:sldChg chg="addSp modSp mod">
        <pc:chgData name="Mirosław Żołądź" userId="5504c3408c368860" providerId="LiveId" clId="{0606407D-7774-48BE-A3F8-7ED3B96811FA}" dt="2023-03-06T13:51:24.532" v="378" actId="122"/>
        <pc:sldMkLst>
          <pc:docMk/>
          <pc:sldMk cId="3970162961" sldId="411"/>
        </pc:sldMkLst>
        <pc:spChg chg="add mod">
          <ac:chgData name="Mirosław Żołądź" userId="5504c3408c368860" providerId="LiveId" clId="{0606407D-7774-48BE-A3F8-7ED3B96811FA}" dt="2023-03-06T13:51:24.532" v="378" actId="122"/>
          <ac:spMkLst>
            <pc:docMk/>
            <pc:sldMk cId="3970162961" sldId="411"/>
            <ac:spMk id="4" creationId="{7C484AB8-9CC6-B3C0-F5B0-23C20A7BAFAB}"/>
          </ac:spMkLst>
        </pc:spChg>
      </pc:sldChg>
      <pc:sldChg chg="addSp delSp modSp mod">
        <pc:chgData name="Mirosław Żołądź" userId="5504c3408c368860" providerId="LiveId" clId="{0606407D-7774-48BE-A3F8-7ED3B96811FA}" dt="2023-03-06T13:52:38.736" v="390" actId="478"/>
        <pc:sldMkLst>
          <pc:docMk/>
          <pc:sldMk cId="362553447" sldId="422"/>
        </pc:sldMkLst>
        <pc:spChg chg="add mod">
          <ac:chgData name="Mirosław Żołądź" userId="5504c3408c368860" providerId="LiveId" clId="{0606407D-7774-48BE-A3F8-7ED3B96811FA}" dt="2023-03-06T13:52:36.602" v="389" actId="20577"/>
          <ac:spMkLst>
            <pc:docMk/>
            <pc:sldMk cId="362553447" sldId="422"/>
            <ac:spMk id="3" creationId="{85B709D8-7A67-5FDA-F3A5-1736A16D7AB8}"/>
          </ac:spMkLst>
        </pc:spChg>
        <pc:spChg chg="del mod">
          <ac:chgData name="Mirosław Żołądź" userId="5504c3408c368860" providerId="LiveId" clId="{0606407D-7774-48BE-A3F8-7ED3B96811FA}" dt="2023-03-06T13:52:38.736" v="390" actId="478"/>
          <ac:spMkLst>
            <pc:docMk/>
            <pc:sldMk cId="362553447" sldId="422"/>
            <ac:spMk id="9" creationId="{30621D90-B31C-44E7-9636-2506DE4DD8F0}"/>
          </ac:spMkLst>
        </pc:spChg>
      </pc:sldChg>
      <pc:sldChg chg="addSp delSp modSp mod">
        <pc:chgData name="Mirosław Żołądź" userId="5504c3408c368860" providerId="LiveId" clId="{0606407D-7774-48BE-A3F8-7ED3B96811FA}" dt="2023-03-13T13:13:21.654" v="1098" actId="6549"/>
        <pc:sldMkLst>
          <pc:docMk/>
          <pc:sldMk cId="922154153" sldId="424"/>
        </pc:sldMkLst>
        <pc:spChg chg="add del">
          <ac:chgData name="Mirosław Żołądź" userId="5504c3408c368860" providerId="LiveId" clId="{0606407D-7774-48BE-A3F8-7ED3B96811FA}" dt="2023-03-06T13:52:48.161" v="392" actId="22"/>
          <ac:spMkLst>
            <pc:docMk/>
            <pc:sldMk cId="922154153" sldId="424"/>
            <ac:spMk id="4" creationId="{D8F49E1F-D997-B12A-AA58-C2EBC831C51A}"/>
          </ac:spMkLst>
        </pc:spChg>
        <pc:spChg chg="add mod">
          <ac:chgData name="Mirosław Żołądź" userId="5504c3408c368860" providerId="LiveId" clId="{0606407D-7774-48BE-A3F8-7ED3B96811FA}" dt="2023-03-06T13:53:00.757" v="402" actId="1076"/>
          <ac:spMkLst>
            <pc:docMk/>
            <pc:sldMk cId="922154153" sldId="424"/>
            <ac:spMk id="5" creationId="{90BD915E-AFD3-C065-3708-C03AC6616F06}"/>
          </ac:spMkLst>
        </pc:spChg>
        <pc:spChg chg="del">
          <ac:chgData name="Mirosław Żołądź" userId="5504c3408c368860" providerId="LiveId" clId="{0606407D-7774-48BE-A3F8-7ED3B96811FA}" dt="2023-03-06T13:52:55.328" v="393" actId="478"/>
          <ac:spMkLst>
            <pc:docMk/>
            <pc:sldMk cId="922154153" sldId="424"/>
            <ac:spMk id="8" creationId="{81D9B596-46EF-415E-B506-94108BA27789}"/>
          </ac:spMkLst>
        </pc:spChg>
        <pc:spChg chg="mod">
          <ac:chgData name="Mirosław Żołądź" userId="5504c3408c368860" providerId="LiveId" clId="{0606407D-7774-48BE-A3F8-7ED3B96811FA}" dt="2023-03-13T13:13:21.654" v="1098" actId="6549"/>
          <ac:spMkLst>
            <pc:docMk/>
            <pc:sldMk cId="922154153" sldId="424"/>
            <ac:spMk id="11" creationId="{3E051A3B-7A91-4C36-B278-DA9EAB03327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41E59-E8CE-4989-B950-2C0F9D215B3B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05C92-5329-4C9F-A7AF-D3D548587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1_SinewavesOrthogonality\1_DotProductOfVectors\1_dot_calc_manual_crds_separate.py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58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1_SinewavesOrthogonality\2_PlotsCustomization\exercise.py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05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c:\Users\zoladz\OneDrive - Nokia\dsp_academy\Chapters_v4\1_SinewavesOrthogonality\3_SumOfPeriodicalSignals\exercise.py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87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37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1_SinewavesOrthogonality\4_DotProductOfSinusoids\1_DotVsPahseShift.py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84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1_SinewavesOrthogonality\4_DotProductOfSinusoids\1_DotVsPahseShift_Summary.py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13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1_SinewavesOrthogonality\4_DotProductOfSinusoids\2_DotVsAmplitudes.py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07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1_SinewavesOrthogonality\4_DotProductOfSinusoids\2_DotVsAmplitudes_Normalization.py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1_SinewavesOrthogonality\4_DotProductOfSinusoids\3_Interferencing.py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51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1_SinewavesOrthogonality\4_DotProductOfSinusoids\3_Interferencing.py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00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97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11_SinewavesOrthogonality\1_DotProductOfVectors\2_</a:t>
            </a:r>
            <a:r>
              <a:rPr lang="en-US"/>
              <a:t>dot_calc_crds_as_lists.py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32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2_OrthogonalSinewavesAmplitudeModulation\1_SingleFrequency\1_SingleSineWave\2_Demodulation_Step1_PeriodsSeparation.py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77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2_OrthogonalSinewavesAmplitudeModulation\1_SingleFrequency\1_SingleSineWave\2_Demodulation_Step2_AmplitudeDecoding.py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35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2_OrthogonalSinewavesAmplitudeModulation\1_SingleFrequency\1_SingleSineWave\2_Demodulation_Step3_AmplitudeDecodingVector.py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9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2_OrthogonalSinewavesAmplitudeModulation\1_SingleFrequency\1_SingleSineWave\3_MapingDemaping\</a:t>
            </a:r>
            <a:r>
              <a:rPr lang="en-US"/>
              <a:t>3_ModDemod.py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36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65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566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2_OrthogonalSinewavesAmplitudeModulation\1_SingleFrequency\1_SingleSineWave\3_MapingDemaping\6.1.1_Maping_SymbolToAmpl_Single.py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33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2_OrthogonalSinewavesAmplitudeModulation\1_SingleFrequency\1_SingleSineWave\3_MapingDemaping\</a:t>
            </a:r>
            <a:r>
              <a:rPr lang="nn-NO"/>
              <a:t>6.1.2_Maping_SymbolToAmpl_Multiple.py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14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2_OrthogonalSinewavesAmplitudeModulation\1_SingleFrequency\1_SingleSineWave\3_MapingDemaping\</a:t>
            </a:r>
            <a:r>
              <a:rPr lang="en-US" sz="1200" b="0">
                <a:latin typeface="Courier New" panose="02070309020205020404" pitchFamily="49" charset="0"/>
                <a:cs typeface="Courier New" panose="02070309020205020404" pitchFamily="49" charset="0"/>
              </a:rPr>
              <a:t>6.2.1_Maping_AmplToSymbol_Single.py</a:t>
            </a: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536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2_OrthogonalSinewavesAmplitudeModulation\1_SingleFrequency\1_SingleSineWave\3_MapingDemaping\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6.2.2_Maping_AmplToSymbol_Multiple.py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95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3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2_OrthogonalSinewavesAmplitudeModulation\1_SingleFrequency\1_SingleSineWave\3_MapingDemaping\7.1_ModDemodSymbols.py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84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45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2_OrthogonalSinewavesAmplitudeModulation\1_SingleFrequency\2_TwoSineWaves\</a:t>
            </a:r>
            <a:r>
              <a:rPr lang="en-US" err="1"/>
              <a:t>InteractivePresentations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95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2_OrthogonalSinewavesAmplitudeModulation\1_SingleFrequency\2_TwoSineWaves\1_modulation.py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143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2_OrthogonalSinewavesAmplitudeModulation\1_SingleFrequency\2_TwoSineWaves\2_demodulation.py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901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2_OrthogonalSinewavesAmplitudeModulation\1_SingleFrequency\2_TwoSineWaves\3_MapingDemaping\2.1_ModDemod.py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631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07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2_OrthogonalSinewavesAmplitudeModulation\1_SingleFrequency\2_TwoSineWaves\3_MapingDemaping\7.1_ModDemod_Symbols.py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15B7C-E042-4DDB-B89B-AEB544433E4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44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2_OrthogonalSinewavesAmplitudeModulation\2_MultipleFrequencies\1_Orthogonality\</a:t>
            </a:r>
            <a:r>
              <a:rPr lang="en-US" err="1"/>
              <a:t>InterActive</a:t>
            </a:r>
            <a:r>
              <a:rPr lang="en-US"/>
              <a:t>\dot_produc_of_two_sinuses.html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616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2_OrthogonalSinewavesAmplitudeModulation\2_MultipleFrequencies\1_Orthogonality\</a:t>
            </a:r>
            <a:r>
              <a:rPr lang="en-US" err="1"/>
              <a:t>InterActive</a:t>
            </a:r>
            <a:r>
              <a:rPr lang="en-US"/>
              <a:t>\dot_produc_of_two_cosinuses.html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89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1_SinewavesOrthogonality\1_DotProductOfVectors</a:t>
            </a:r>
            <a:r>
              <a:rPr lang="en-US"/>
              <a:t>\4_dot_calc_np_function.py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508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2_OrthogonalSinewavesAmplitudeModulation\2_MultipleFrequencies\1_Orthogonality\dot_product_vs_frequency.py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336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_OrthogonalSinewavesAmplitudeModulation\2_MultipleFrequencies\2_Modulation-Demodulation\1_2Carriers\1_SingleSinevawePerFrequency\1_Modulation.py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360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_OrthogonalSinewavesAmplitudeModulation\2_MultipleFrequencies\2_Modulation-Demodulation\1_2Carriers\1_SingleSinevawePerFrequency\2_DeModulation.py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540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2_OrthogonalSinewavesAmplitudeModulation\2_MultipleFrequencies\2_Modulation-Demodulation\1_2Carriers\2_TwoSinevawesPerFrequency\1_Modulation.py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846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2_OrthogonalSinewavesAmplitudeModulation\2_MultipleFrequencies\2_Modulation-Demodulation\1_2Carriers\2_TwoSinevawesPerFrequency\1_DeModulation.py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30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2_OrthogonalSinewavesAmplitudeModulation\2_MultipleFrequencies\2_Modulation-Demodulation\2_NCarriers\1_SingleSinevawePerFrequency\1_Modulation.py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088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2_OrthogonalSinewavesAmplitudeModulation\2_MultipleFrequencies\2_Modulation-Demodulation\2_NCarriers\1_SingleSinevawePerFrequency\1_DeModulation.py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083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2_OrthogonalSinewavesAmplitudeModulation\2_MultipleFrequencies\2_Modulation-Demodulation\2_NCarriers\2_TwoSinevawesPerFrequency\1_Modulation.py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79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2_OrthogonalSinewavesAmplitudeModulation\2_MultipleFrequencies\2_Modulation-Demodulation\2_NCarriers\2_TwoSinevawesPerFrequency\2_DeModulation.py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73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3_DiscreteFourierTransformation\1</a:t>
            </a:r>
            <a:r>
              <a:rPr lang="en-US" dirty="0"/>
              <a:t>_aliazing_student.py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55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1_SinewavesOrthogonality\1_DotProductOfVectors</a:t>
            </a:r>
            <a:r>
              <a:rPr lang="en-US"/>
              <a:t>\5_dot_calc_angle_range_print.py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041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3_DiscreteFourierTransformation\2_my_stem_plot_intro.py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35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</a:t>
            </a:r>
            <a:r>
              <a:rPr lang="en-US"/>
              <a:t>3_numpy_dft.py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920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</a:t>
            </a:r>
            <a:r>
              <a:rPr lang="en-US"/>
              <a:t>4_mine_dft</a:t>
            </a:r>
            <a:r>
              <a:rPr lang="en-US" dirty="0"/>
              <a:t>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627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3_DiscreteFourierTransformation\</a:t>
            </a:r>
            <a:r>
              <a:rPr lang="en-US"/>
              <a:t>4_mine_dft.py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477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</a:t>
            </a:r>
            <a:r>
              <a:rPr lang="en-US"/>
              <a:t>5_mine_dft_test.py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83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3_DiscreteFourierTransformation\6_dtfm.</a:t>
            </a:r>
            <a:r>
              <a:rPr lang="en-US" dirty="0"/>
              <a:t>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082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wav/*.wav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5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1_SinewavesOrthogonality\1_DotProductOfVectors\: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-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6_plot_example.py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-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7_list_example.py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-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8_dot_calc_angle_range_plot.py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41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DEA32-DEEC-4A4B-939B-A68E29F290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1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1_SinewavesOrthogonality\2_PlotsCustomization\example.py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6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2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3A1C-289F-43BE-B77B-8ABEEF4F6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0C37A-DBD8-4B5A-A1A9-E68C60C9C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796F7-21CB-4B14-B240-60AAE72F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01FD-3EBC-4940-8185-A0E70108DC31}" type="datetime1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645BC-8E6B-40A5-8F88-312F0F3C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1F04-FB94-40E0-A0E9-F0DDACF4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303BB0-A312-487D-8DE4-507D9B3F35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414" r="39625" b="27440"/>
          <a:stretch/>
        </p:blipFill>
        <p:spPr>
          <a:xfrm>
            <a:off x="222192" y="6500664"/>
            <a:ext cx="6887910" cy="26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9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D468-9016-41BE-AFAB-E9D829B1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21738-2195-4892-8B08-7633F5F5D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81A0E-7491-4222-8576-6BC52F4B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DE8E-89A9-4652-83DC-E55C9F7C16CC}" type="datetime1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01CB0-9C76-4CFB-BFB4-5EED63B9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6294-EDE4-46A2-A652-837B9956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FAD686-F0D3-412D-A742-5A9C9B730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CAB6-02A1-4E2F-997E-0862220C8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3F569-76E0-4F17-B3D4-9CD1BC415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780F-D2CD-4D09-B9EF-80C4823600C0}" type="datetime1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D23C0-21E1-470B-9CBB-8E9CE709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EF2E8-3EB0-4D2F-8565-FEC24CDD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F543-EE2D-4E1B-A979-C92D039B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FEB3-8DAE-484D-93AC-6005AD9A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CA236-5AD7-4C98-AF75-10756566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4152-FC6B-4603-A27F-DFC9CB411E4A}" type="datetime1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BA2F-1EAF-491B-B18A-3103CE86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FC98B-7FF0-4365-932D-767D8030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2E937-64D7-4B45-A3C2-2A081B39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B7676-0FAB-47F3-B2F3-36E46B938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6DB73-DE3E-4296-85D5-D24F354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B6688-CE51-4CE5-B015-5E4FA93CC9DC}" type="datetime1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6644D-EB3E-4740-8575-B373BAFD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9A453-94EB-482D-BD01-EE1C5DDC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0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A5CC0-5109-4EE0-A4C4-2E299798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69257-C3CE-41FF-94AE-5F30AC460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8A951-F65A-426B-BC70-546E11919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A191B-9287-42D1-8A60-3C57F575F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692-5B43-432D-94EA-B0AE9006B6BE}" type="datetime1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C3167-BE87-458F-AE5F-4B39A82E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4C1F0-3964-432D-9BDF-B21903FB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4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3029-5E95-4A91-AA41-690BF656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CD07-D187-48D3-ADE7-7C5D93FB5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2F300-83C7-44BB-A40C-0B316A81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E673A6-32B2-4799-8485-4431145F4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BC9F5-89FA-438B-9BE5-9E15529A1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A6A55-0FF1-4E86-B0F7-46F972C81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633C-3FCB-46FB-91B7-B5EEF913BBD6}" type="datetime1">
              <a:rPr lang="en-US" smtClean="0"/>
              <a:t>1/26/2024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33A16-F044-4187-9D79-5FEEAB15B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7B8FA-091A-446D-9BB3-3567BE19A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5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0FBE-2175-4BB5-8CD1-FB57B83E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DF7E9-29AA-4D7C-BB84-C3C9E0027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D155-7759-4F1F-824E-D4F6F5A0F103}" type="datetime1">
              <a:rPr lang="en-US" smtClean="0"/>
              <a:t>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C9983-8306-4A3D-9677-BB4264D5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2F1D9-569A-4EAC-9D30-6B19AD02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1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325F8-1A06-4E76-ABDA-C63773F44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A54-A533-4CBB-BFC9-4B09A283BDE9}" type="datetime1">
              <a:rPr lang="en-US" smtClean="0"/>
              <a:t>1/26/2024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BDC15-3C72-4A74-8A32-B9C8B42D5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ECEA1-B1EF-4856-803B-1342271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3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3BCA-1989-4252-B144-E3312ECE9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BCAF-6BC6-4442-8507-2D9CFEFDF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B47EE-E356-441F-8750-22161C917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B51E0-5DA8-4CBF-B13E-9EDBCADFA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F2C6-BA76-47A0-BAF1-20CED4DC0B79}" type="datetime1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63380-E14F-4378-A5C3-641C6E5A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C0C5E-3635-40DC-923F-1D980FAA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1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2BC5-7F7F-4DC2-9E43-BA51FC81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64CC48-6BED-4F03-ACE1-5896F0529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647AE-8F44-480D-A4C0-06136129F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DB74C-E304-4948-8C71-6AA2985F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8A9E0-10CC-41D1-912E-229D4167AC61}" type="datetime1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2A727-6E38-4FEA-89FE-2A0880B1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59BF1-BFAB-4A66-A6C7-A7EE62AB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98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A1C4EB-EC51-4A05-B1ED-FC083F6C7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CB80E-05D8-45A9-A994-D072F0EF5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B365F-7B73-46E5-A995-E1914B94E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EB166-A9F4-4C1B-9F85-BFA82161330B}" type="datetime1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180D1-4736-438C-88F6-97B6206DE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B2C76-C7FA-4804-BB7D-C48B19D51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3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12" Type="http://schemas.openxmlformats.org/officeDocument/2006/relationships/image" Target="../media/image3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32.png"/><Relationship Id="rId5" Type="http://schemas.openxmlformats.org/officeDocument/2006/relationships/image" Target="../media/image73.png"/><Relationship Id="rId10" Type="http://schemas.openxmlformats.org/officeDocument/2006/relationships/image" Target="../media/image31.png"/><Relationship Id="rId4" Type="http://schemas.openxmlformats.org/officeDocument/2006/relationships/image" Target="../media/image72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7.png"/><Relationship Id="rId7" Type="http://schemas.openxmlformats.org/officeDocument/2006/relationships/image" Target="../media/image2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33.png"/><Relationship Id="rId5" Type="http://schemas.openxmlformats.org/officeDocument/2006/relationships/image" Target="../media/image109.png"/><Relationship Id="rId10" Type="http://schemas.openxmlformats.org/officeDocument/2006/relationships/image" Target="../media/image32.png"/><Relationship Id="rId4" Type="http://schemas.openxmlformats.org/officeDocument/2006/relationships/image" Target="../media/image108.png"/><Relationship Id="rId9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6917B6-A38F-428B-9700-E2514B6D9F11}"/>
              </a:ext>
            </a:extLst>
          </p:cNvPr>
          <p:cNvSpPr txBox="1"/>
          <p:nvPr/>
        </p:nvSpPr>
        <p:spPr>
          <a:xfrm>
            <a:off x="700087" y="702477"/>
            <a:ext cx="10791825" cy="2244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Hands on OFDM crash course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solidFill>
                  <a:srgbClr val="202122"/>
                </a:solidFill>
                <a:cs typeface="Arial" panose="020B0604020202020204" pitchFamily="34" charset="0"/>
              </a:rPr>
              <a:t>(O</a:t>
            </a:r>
            <a:r>
              <a:rPr lang="en-US" sz="4000" dirty="0">
                <a:solidFill>
                  <a:srgbClr val="202122"/>
                </a:solidFill>
                <a:effectLst/>
              </a:rPr>
              <a:t>rthogonal </a:t>
            </a:r>
            <a:r>
              <a:rPr lang="en-US" sz="4000" b="1" dirty="0">
                <a:solidFill>
                  <a:srgbClr val="202122"/>
                </a:solidFill>
              </a:rPr>
              <a:t>F</a:t>
            </a:r>
            <a:r>
              <a:rPr lang="en-US" sz="4000" dirty="0">
                <a:solidFill>
                  <a:srgbClr val="202122"/>
                </a:solidFill>
                <a:effectLst/>
              </a:rPr>
              <a:t>requency-</a:t>
            </a:r>
            <a:r>
              <a:rPr lang="en-US" sz="4000" b="1" dirty="0">
                <a:solidFill>
                  <a:srgbClr val="202122"/>
                </a:solidFill>
                <a:effectLst/>
              </a:rPr>
              <a:t>d</a:t>
            </a:r>
            <a:r>
              <a:rPr lang="en-US" sz="4000" dirty="0">
                <a:solidFill>
                  <a:srgbClr val="202122"/>
                </a:solidFill>
                <a:effectLst/>
              </a:rPr>
              <a:t>ivision </a:t>
            </a:r>
            <a:r>
              <a:rPr lang="en-US" sz="4000" b="1" dirty="0">
                <a:solidFill>
                  <a:srgbClr val="202122"/>
                </a:solidFill>
              </a:rPr>
              <a:t>M</a:t>
            </a:r>
            <a:r>
              <a:rPr lang="en-US" sz="4000" dirty="0">
                <a:solidFill>
                  <a:srgbClr val="202122"/>
                </a:solidFill>
                <a:effectLst/>
              </a:rPr>
              <a:t>ultiplexing: 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dirty="0">
                <a:solidFill>
                  <a:srgbClr val="202122"/>
                </a:solidFill>
                <a:effectLst/>
              </a:rPr>
              <a:t>s</a:t>
            </a:r>
            <a:r>
              <a:rPr lang="en-US" sz="4000" b="0" dirty="0">
                <a:solidFill>
                  <a:srgbClr val="313131"/>
                </a:solidFill>
                <a:effectLst/>
              </a:rPr>
              <a:t>tandard modulation format for 5G New Radio)</a:t>
            </a:r>
            <a:endParaRPr lang="en-US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996093-88BB-4D5E-B879-0978B33C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B94FC-5AF0-FE39-CD29-89D14F61BDD4}"/>
              </a:ext>
            </a:extLst>
          </p:cNvPr>
          <p:cNvSpPr txBox="1"/>
          <p:nvPr/>
        </p:nvSpPr>
        <p:spPr>
          <a:xfrm>
            <a:off x="1163574" y="3497353"/>
            <a:ext cx="60944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1C1C1C"/>
                </a:solidFill>
                <a:effectLst/>
                <a:latin typeface="Arial" panose="020B0604020202020204" pitchFamily="34" charset="0"/>
              </a:rPr>
              <a:t>"Preach the Gospel at all times. Use words if necessary.”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  <a:p>
            <a:pPr marL="0" marR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1C1C1C"/>
                </a:solidFill>
                <a:effectLst/>
                <a:latin typeface="DM Sans" panose="020B0604020202020204" pitchFamily="2" charset="0"/>
              </a:rPr>
              <a:t>                                                     </a:t>
            </a:r>
            <a:r>
              <a:rPr lang="en-US" b="0" i="0" u="none" strike="noStrike" dirty="0">
                <a:solidFill>
                  <a:srgbClr val="1C1C1C"/>
                </a:solidFill>
                <a:effectLst/>
                <a:latin typeface="Pacifico" panose="020B0604020202020204" pitchFamily="2" charset="0"/>
              </a:rPr>
              <a:t>St. Francis of Assisi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  <a:p>
            <a:pPr marL="0" marR="0" algn="l" rtl="0" fontAlgn="base">
              <a:spcBef>
                <a:spcPts val="0"/>
              </a:spcBef>
              <a:spcAft>
                <a:spcPts val="0"/>
              </a:spcAft>
            </a:pPr>
            <a:br>
              <a:rPr lang="en-US" b="1" i="0" u="none" strike="noStrike" dirty="0">
                <a:solidFill>
                  <a:srgbClr val="1C1C1C"/>
                </a:solidFill>
                <a:effectLst/>
                <a:latin typeface="DM Sans" panose="020B0604020202020204" pitchFamily="2" charset="0"/>
              </a:rPr>
            </a:br>
            <a:r>
              <a:rPr lang="en-US" b="1" i="0" u="none" strike="noStrike" dirty="0">
                <a:solidFill>
                  <a:srgbClr val="1C1C1C"/>
                </a:solidFill>
                <a:effectLst/>
                <a:latin typeface="DM Sans" panose="020B0604020202020204" pitchFamily="2" charset="0"/>
              </a:rPr>
              <a:t>"</a:t>
            </a:r>
            <a:r>
              <a:rPr lang="en-US" b="0" i="0" u="none" strike="noStrike" dirty="0">
                <a:solidFill>
                  <a:srgbClr val="1C1C1C"/>
                </a:solidFill>
                <a:effectLst/>
                <a:latin typeface="Arial" panose="020B0604020202020204" pitchFamily="34" charset="0"/>
              </a:rPr>
              <a:t>Talk is cheap. Show me the code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                               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Pacifico" panose="020B0604020202020204" pitchFamily="2" charset="0"/>
              </a:rPr>
              <a:t>Linus Torvalds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  <a:p>
            <a:pPr marL="0" marR="0" algn="l" rtl="0" fontAlgn="base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“Simplicity is the ultimate sophistication.” 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  <a:p>
            <a:pPr marL="1714500" marR="0" indent="19050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Pacifico" panose="020B0604020202020204" pitchFamily="2" charset="0"/>
              </a:rPr>
              <a:t>Leonardo da Vinci 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300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52472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work more efficiently instead of REPL use script on the right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Note: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correct mistakes in dot product  formula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D24486-FE40-4233-ACF5-DB3242B543CD}"/>
              </a:ext>
            </a:extLst>
          </p:cNvPr>
          <p:cNvGrpSpPr/>
          <p:nvPr/>
        </p:nvGrpSpPr>
        <p:grpSpPr>
          <a:xfrm>
            <a:off x="914397" y="2344996"/>
            <a:ext cx="4129905" cy="2291462"/>
            <a:chOff x="500329" y="2388128"/>
            <a:chExt cx="4129905" cy="229146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888BE0-2A66-4B9E-864A-0EE2BA80AF9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00329" y="2388128"/>
              <a:ext cx="1868170" cy="20472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88A5CDB-C4A5-4AD7-BAA5-51E6B11DD2C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523939" y="2471695"/>
              <a:ext cx="2106295" cy="2207895"/>
            </a:xfrm>
            <a:prstGeom prst="rect">
              <a:avLst/>
            </a:prstGeom>
          </p:spPr>
        </p:pic>
      </p:grpSp>
      <p:graphicFrame>
        <p:nvGraphicFramePr>
          <p:cNvPr id="21" name="Table 11">
            <a:extLst>
              <a:ext uri="{FF2B5EF4-FFF2-40B4-BE49-F238E27FC236}">
                <a16:creationId xmlns:a16="http://schemas.microsoft.com/office/drawing/2014/main" id="{416685F2-D619-4953-8A27-3439ED55F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023109"/>
              </p:ext>
            </p:extLst>
          </p:nvPr>
        </p:nvGraphicFramePr>
        <p:xfrm>
          <a:off x="858959" y="4636458"/>
          <a:ext cx="4097547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759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14DA41FC-87E7-46C6-8FFF-ADD8335622E8}"/>
              </a:ext>
            </a:extLst>
          </p:cNvPr>
          <p:cNvSpPr txBox="1"/>
          <p:nvPr/>
        </p:nvSpPr>
        <p:spPr>
          <a:xfrm>
            <a:off x="6637113" y="3013501"/>
            <a:ext cx="23604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Fix dot product formula</a:t>
            </a:r>
          </a:p>
          <a:p>
            <a:pPr marL="0" marR="0">
              <a:spcBef>
                <a:spcPts val="0"/>
              </a:spcBef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 the script (F5)</a:t>
            </a:r>
          </a:p>
          <a:p>
            <a:pPr marL="0" marR="0">
              <a:spcBef>
                <a:spcPts val="0"/>
              </a:spcBef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result in console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1AA5AD-9304-4ADF-A96D-644E3B97345E}"/>
              </a:ext>
            </a:extLst>
          </p:cNvPr>
          <p:cNvSpPr txBox="1"/>
          <p:nvPr/>
        </p:nvSpPr>
        <p:spPr>
          <a:xfrm>
            <a:off x="455044" y="5451196"/>
            <a:ext cx="6094562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/>
              <a:t> 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the same absolute value of </a:t>
            </a:r>
            <a:b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US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vector 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coordinates (1 or 2)?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EE5F7-DF2A-46D8-BF35-0579986C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97D918-8F43-4C41-843E-301EBB608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357" y="793609"/>
            <a:ext cx="5163271" cy="2143424"/>
          </a:xfrm>
          <a:prstGeom prst="rect">
            <a:avLst/>
          </a:prstGeom>
        </p:spPr>
      </p:pic>
      <p:pic>
        <p:nvPicPr>
          <p:cNvPr id="5" name="Obraz 4" descr="Obraz zawierający tekst, zrzut ekranu, Czcionka, oprogramowanie&#10;&#10;Opis wygenerowany automatycznie">
            <a:extLst>
              <a:ext uri="{FF2B5EF4-FFF2-40B4-BE49-F238E27FC236}">
                <a16:creationId xmlns:a16="http://schemas.microsoft.com/office/drawing/2014/main" id="{1DEBF249-F0C6-FE45-BBA8-A3CAA5DA3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18" y="4103456"/>
            <a:ext cx="4712891" cy="180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130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Single </a:t>
            </a:r>
            <a:r>
              <a:rPr lang="en-US" sz="2000">
                <a:solidFill>
                  <a:schemeClr val="accent1"/>
                </a:solidFill>
              </a:rPr>
              <a:t>sinewave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obtain Tx </a:t>
            </a:r>
            <a:r>
              <a:rPr lang="en-US"/>
              <a:t>signal composed </a:t>
            </a:r>
            <a:r>
              <a:rPr lang="en-US" sz="1800"/>
              <a:t>of </a:t>
            </a:r>
            <a:r>
              <a:rPr lang="en-US" sz="1800" b="1"/>
              <a:t>N</a:t>
            </a:r>
            <a:r>
              <a:rPr lang="en-US" sz="1800"/>
              <a:t> amplitude modulated sinusoids of orthogonal frequencies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83F8B-A627-41E9-A5BB-2A655BE6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3" y="1674550"/>
            <a:ext cx="4925112" cy="3801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EA803D-2D58-40A7-9739-283DEDF7F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416" y="3567023"/>
            <a:ext cx="3186645" cy="29545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D1BFFB-89BF-4EDB-9515-B9E16FB9D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024" y="3868947"/>
            <a:ext cx="3650211" cy="2401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916C9-A62C-46C2-8053-9314D640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100</a:t>
            </a:fld>
            <a:endParaRPr lang="en-US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72800FEC-3476-CCD2-A1D3-E9BCF342E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03" y="2025602"/>
            <a:ext cx="3991532" cy="3686689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183F48BC-9D6E-70BB-9708-79A2DA128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7339" y="1373048"/>
            <a:ext cx="3696216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604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Single </a:t>
            </a:r>
            <a:r>
              <a:rPr lang="en-US" sz="2000">
                <a:solidFill>
                  <a:schemeClr val="accent1"/>
                </a:solidFill>
              </a:rPr>
              <a:t>sinewave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283233" y="961075"/>
            <a:ext cx="1144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</a:t>
            </a:r>
            <a:r>
              <a:rPr lang="en-US" sz="1800" b="1"/>
              <a:t>demodulate</a:t>
            </a:r>
            <a:r>
              <a:rPr lang="en-US" sz="1800"/>
              <a:t> signal which consists of</a:t>
            </a:r>
            <a:r>
              <a:rPr lang="en-US"/>
              <a:t> </a:t>
            </a:r>
            <a:r>
              <a:rPr lang="en-US" sz="1800"/>
              <a:t>N amplitude modulated sinusoids of orthogonal frequencies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6BFD33-A203-4476-A477-7D47EC87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827" y="1650636"/>
            <a:ext cx="6602728" cy="31739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0C56E-3F27-4BDF-AFC9-CB4ECAE2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12373-400B-4A31-A315-D6D76CA4EA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"/>
          <a:stretch/>
        </p:blipFill>
        <p:spPr>
          <a:xfrm>
            <a:off x="336430" y="1566862"/>
            <a:ext cx="4553266" cy="4398879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FCD46F0-06E0-6F29-7E39-EED84647E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33" y="1667732"/>
            <a:ext cx="4286848" cy="4553585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A095F93A-422A-CCD7-1AD6-31C55F7D9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227" y="5523696"/>
            <a:ext cx="2981741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8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N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Two</a:t>
                </a:r>
                <a:r>
                  <a:rPr lang="en-US" sz="140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63B71-3640-4AE9-982D-A735B66F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102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050D10-2C9B-42C4-84E4-B272B537FAAD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85CBF-F61B-4BB2-9DF1-C6FF2F310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B4CDA29-A239-4BD7-86F8-D96DB639BBC9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63056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Two </a:t>
            </a:r>
            <a:r>
              <a:rPr lang="en-US" sz="2000">
                <a:solidFill>
                  <a:schemeClr val="accent1"/>
                </a:solidFill>
              </a:rPr>
              <a:t>sinewaves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make </a:t>
            </a:r>
            <a:r>
              <a:rPr lang="en-US" sz="1800" b="1"/>
              <a:t>quadrature</a:t>
            </a:r>
            <a:r>
              <a:rPr lang="en-US" sz="1800"/>
              <a:t> </a:t>
            </a:r>
            <a:r>
              <a:rPr lang="en-US" sz="1800" b="1"/>
              <a:t>modulation</a:t>
            </a:r>
            <a:r>
              <a:rPr lang="en-US" sz="1800"/>
              <a:t> of</a:t>
            </a:r>
            <a:r>
              <a:rPr lang="en-US"/>
              <a:t> </a:t>
            </a:r>
            <a:r>
              <a:rPr lang="en-US" sz="1800" b="1"/>
              <a:t>N</a:t>
            </a:r>
            <a:r>
              <a:rPr lang="en-US" sz="1800"/>
              <a:t> orthogonal frequencies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FCDB5-95FB-4BBB-9B8D-C52CB91A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872" y="2555871"/>
            <a:ext cx="3917650" cy="25771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92A2EE-2135-4349-9F28-B3B2082E8ADB}"/>
              </a:ext>
            </a:extLst>
          </p:cNvPr>
          <p:cNvSpPr txBox="1"/>
          <p:nvPr/>
        </p:nvSpPr>
        <p:spPr>
          <a:xfrm>
            <a:off x="9558697" y="2174832"/>
            <a:ext cx="394095" cy="280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Tx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09207D-1CC1-4959-8E42-DEDC26988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16" y="1632169"/>
            <a:ext cx="6554115" cy="41630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A7F5D-A4C2-49A7-BC82-C697D1F8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103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D9C1359-74BF-8FE4-F156-EF5F907B2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5" y="1717906"/>
            <a:ext cx="5915851" cy="4077269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A594E831-0934-7EC3-8CF6-7DDD8B106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5104" y="5132999"/>
            <a:ext cx="3127859" cy="211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694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Two </a:t>
            </a:r>
            <a:r>
              <a:rPr lang="en-US" sz="2000">
                <a:solidFill>
                  <a:schemeClr val="accent1"/>
                </a:solidFill>
              </a:rPr>
              <a:t>sinewaves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825489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</a:t>
            </a:r>
            <a:r>
              <a:rPr lang="en-US" sz="1800" b="1"/>
              <a:t>demodulate</a:t>
            </a:r>
            <a:r>
              <a:rPr lang="en-US" sz="1800"/>
              <a:t> signal which consists of</a:t>
            </a:r>
            <a:r>
              <a:rPr lang="en-US"/>
              <a:t> </a:t>
            </a:r>
            <a:r>
              <a:rPr lang="en-US" sz="1800" b="1"/>
              <a:t>N quadrature modulated </a:t>
            </a:r>
            <a:r>
              <a:rPr lang="en-US" sz="1800"/>
              <a:t>frequencies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57167-D21A-4FA8-8089-635645B9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82" y="1277896"/>
            <a:ext cx="4589318" cy="52436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764DB0-0584-4C31-AF1C-21E9A637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104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1BA99F3-6A5F-5533-8476-49F62E7C4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277896"/>
            <a:ext cx="4086795" cy="536332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501CFE8-DF0F-98DD-967D-4C61A1254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936" y="2375724"/>
            <a:ext cx="291505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691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BD08AE-D755-4646-81B0-37D567B1097E}"/>
              </a:ext>
            </a:extLst>
          </p:cNvPr>
          <p:cNvSpPr txBox="1"/>
          <p:nvPr/>
        </p:nvSpPr>
        <p:spPr>
          <a:xfrm>
            <a:off x="368662" y="889082"/>
            <a:ext cx="6221900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/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Orthogonal sinewaves amplitude modulation - </a:t>
            </a:r>
            <a:r>
              <a:rPr lang="en-US" sz="1600" b="1">
                <a:solidFill>
                  <a:srgbClr val="FF0000"/>
                </a:solidFill>
              </a:rPr>
              <a:t>DONE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F93B6B8-AF46-4833-A1A3-331F6934A52F}"/>
              </a:ext>
            </a:extLst>
          </p:cNvPr>
          <p:cNvGrpSpPr/>
          <p:nvPr/>
        </p:nvGrpSpPr>
        <p:grpSpPr>
          <a:xfrm>
            <a:off x="426541" y="2783071"/>
            <a:ext cx="4407092" cy="1956136"/>
            <a:chOff x="426541" y="2691631"/>
            <a:chExt cx="4407092" cy="195613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6586D8CD-D9D5-4AF1-8FC4-BE79DDA0AABE}"/>
                </a:ext>
              </a:extLst>
            </p:cNvPr>
            <p:cNvGrpSpPr/>
            <p:nvPr/>
          </p:nvGrpSpPr>
          <p:grpSpPr>
            <a:xfrm>
              <a:off x="426541" y="3251324"/>
              <a:ext cx="2239413" cy="1396443"/>
              <a:chOff x="434193" y="4992357"/>
              <a:chExt cx="2203929" cy="1396443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77A317B-5AE7-4141-BC69-B836AE16510E}"/>
                  </a:ext>
                </a:extLst>
              </p:cNvPr>
              <p:cNvSpPr txBox="1"/>
              <p:nvPr/>
            </p:nvSpPr>
            <p:spPr>
              <a:xfrm>
                <a:off x="823298" y="4992357"/>
                <a:ext cx="142571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4D09895-0730-4B73-9173-D769827267C3}"/>
                  </a:ext>
                </a:extLst>
              </p:cNvPr>
              <p:cNvSpPr txBox="1"/>
              <p:nvPr/>
            </p:nvSpPr>
            <p:spPr>
              <a:xfrm>
                <a:off x="434193" y="5411494"/>
                <a:ext cx="220392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Mod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ulation-</a:t>
                </a:r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odulation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E0A4FB4-0B2E-499D-B128-C7831E8239FB}"/>
                  </a:ext>
                </a:extLst>
              </p:cNvPr>
              <p:cNvSpPr txBox="1"/>
              <p:nvPr/>
            </p:nvSpPr>
            <p:spPr>
              <a:xfrm>
                <a:off x="601021" y="5865580"/>
                <a:ext cx="18702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Mapp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ing–</a:t>
                </a:r>
                <a:r>
                  <a:rPr lang="en-US" sz="1400" b="1" err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 err="1">
                    <a:solidFill>
                      <a:schemeClr val="bg1">
                        <a:lumMod val="50000"/>
                      </a:schemeClr>
                    </a:solidFill>
                  </a:rPr>
                  <a:t>apping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(Symbols)</a:t>
                </a:r>
                <a:endParaRPr lang="en-US" sz="14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7A37617-DD79-4908-B4FB-93938D2AC9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268644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DC6A441B-A389-4522-A586-A22DC65BAD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729779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5C4AC20-DC4A-482F-A090-CDCD932D4CD2}"/>
                </a:ext>
              </a:extLst>
            </p:cNvPr>
            <p:cNvGrpSpPr/>
            <p:nvPr/>
          </p:nvGrpSpPr>
          <p:grpSpPr>
            <a:xfrm>
              <a:off x="2653611" y="3251324"/>
              <a:ext cx="2180022" cy="1396443"/>
              <a:chOff x="434193" y="4992357"/>
              <a:chExt cx="2203929" cy="1396443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CA4EE5-B4C1-48FF-91F1-0DCBCC5C1357}"/>
                  </a:ext>
                </a:extLst>
              </p:cNvPr>
              <p:cNvSpPr txBox="1"/>
              <p:nvPr/>
            </p:nvSpPr>
            <p:spPr>
              <a:xfrm>
                <a:off x="823298" y="4992357"/>
                <a:ext cx="14257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sinewaves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1353326-8A34-4578-9D85-C8FF32238E69}"/>
                  </a:ext>
                </a:extLst>
              </p:cNvPr>
              <p:cNvSpPr txBox="1"/>
              <p:nvPr/>
            </p:nvSpPr>
            <p:spPr>
              <a:xfrm>
                <a:off x="434193" y="5411494"/>
                <a:ext cx="220392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Mod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ulation-</a:t>
                </a:r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odulation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B372740F-FDF3-4B8D-891B-7FC532D9D347}"/>
                  </a:ext>
                </a:extLst>
              </p:cNvPr>
              <p:cNvSpPr txBox="1"/>
              <p:nvPr/>
            </p:nvSpPr>
            <p:spPr>
              <a:xfrm>
                <a:off x="601021" y="5865580"/>
                <a:ext cx="18702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Mapp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ing–</a:t>
                </a:r>
                <a:r>
                  <a:rPr lang="en-US" sz="1400" b="1" err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 err="1">
                    <a:solidFill>
                      <a:schemeClr val="bg1">
                        <a:lumMod val="50000"/>
                      </a:schemeClr>
                    </a:solidFill>
                  </a:rPr>
                  <a:t>apping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(Constellations)</a:t>
                </a:r>
                <a:endParaRPr lang="en-US" sz="14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870F55A-7FF3-4F9A-ACE2-C8CBE8457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268644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8C621FD-C8A5-4053-B6DE-F1D290D157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729779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07FE085-09C3-416B-A5EE-D57389FAC563}"/>
                </a:ext>
              </a:extLst>
            </p:cNvPr>
            <p:cNvSpPr txBox="1"/>
            <p:nvPr/>
          </p:nvSpPr>
          <p:spPr>
            <a:xfrm>
              <a:off x="1940622" y="2691631"/>
              <a:ext cx="15513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Single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frequency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C1B23A1-1210-4AA2-88E0-A64298C39DCB}"/>
                </a:ext>
              </a:extLst>
            </p:cNvPr>
            <p:cNvCxnSpPr>
              <a:cxnSpLocks/>
              <a:stCxn id="157" idx="2"/>
              <a:endCxn id="165" idx="0"/>
            </p:cNvCxnSpPr>
            <p:nvPr/>
          </p:nvCxnSpPr>
          <p:spPr>
            <a:xfrm flipH="1">
              <a:off x="1546248" y="2999408"/>
              <a:ext cx="1170033" cy="25191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CB9B435-495F-4F7F-AA3A-15F15E74F16E}"/>
                </a:ext>
              </a:extLst>
            </p:cNvPr>
            <p:cNvCxnSpPr>
              <a:cxnSpLocks/>
              <a:stCxn id="157" idx="2"/>
              <a:endCxn id="160" idx="0"/>
            </p:cNvCxnSpPr>
            <p:nvPr/>
          </p:nvCxnSpPr>
          <p:spPr>
            <a:xfrm>
              <a:off x="2716281" y="2999408"/>
              <a:ext cx="1027341" cy="25191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195585F-A1A3-423A-8258-3273F2E12DFB}"/>
              </a:ext>
            </a:extLst>
          </p:cNvPr>
          <p:cNvGrpSpPr/>
          <p:nvPr/>
        </p:nvGrpSpPr>
        <p:grpSpPr>
          <a:xfrm>
            <a:off x="5189209" y="2783071"/>
            <a:ext cx="6103963" cy="2329811"/>
            <a:chOff x="5189209" y="2783071"/>
            <a:chExt cx="6103963" cy="232981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AFB8C1-EB60-46E3-80A9-69E79F08712D}"/>
                </a:ext>
              </a:extLst>
            </p:cNvPr>
            <p:cNvSpPr txBox="1"/>
            <p:nvPr/>
          </p:nvSpPr>
          <p:spPr>
            <a:xfrm>
              <a:off x="5874175" y="3377661"/>
              <a:ext cx="125027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Ortho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gonality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27153BF-7D83-412D-A604-2CE03B7EE225}"/>
                </a:ext>
              </a:extLst>
            </p:cNvPr>
            <p:cNvSpPr txBox="1"/>
            <p:nvPr/>
          </p:nvSpPr>
          <p:spPr>
            <a:xfrm>
              <a:off x="6495880" y="2783071"/>
              <a:ext cx="17143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Multiple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frequencies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8ECDAB-48C9-4445-A5D2-9CFB50B73413}"/>
                </a:ext>
              </a:extLst>
            </p:cNvPr>
            <p:cNvSpPr txBox="1"/>
            <p:nvPr/>
          </p:nvSpPr>
          <p:spPr>
            <a:xfrm>
              <a:off x="6843368" y="4589662"/>
              <a:ext cx="141537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Two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sinewaves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D7B4D5-C895-4EE7-9FAE-F96015DB903B}"/>
                </a:ext>
              </a:extLst>
            </p:cNvPr>
            <p:cNvSpPr txBox="1"/>
            <p:nvPr/>
          </p:nvSpPr>
          <p:spPr>
            <a:xfrm>
              <a:off x="5189209" y="4589662"/>
              <a:ext cx="14013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Single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B520888-C734-4582-A776-3D242A2574A0}"/>
                </a:ext>
              </a:extLst>
            </p:cNvPr>
            <p:cNvSpPr txBox="1"/>
            <p:nvPr/>
          </p:nvSpPr>
          <p:spPr>
            <a:xfrm>
              <a:off x="6072581" y="3987652"/>
              <a:ext cx="12502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frequencies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DF6F25-FE47-4A6F-95E2-2D5EB216B600}"/>
                </a:ext>
              </a:extLst>
            </p:cNvPr>
            <p:cNvSpPr txBox="1"/>
            <p:nvPr/>
          </p:nvSpPr>
          <p:spPr>
            <a:xfrm>
              <a:off x="9138199" y="3957172"/>
              <a:ext cx="14020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N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frequencies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3FB6F24-AF6B-45E0-9240-E17766D51B8E}"/>
                </a:ext>
              </a:extLst>
            </p:cNvPr>
            <p:cNvSpPr txBox="1"/>
            <p:nvPr/>
          </p:nvSpPr>
          <p:spPr>
            <a:xfrm>
              <a:off x="8208559" y="4589662"/>
              <a:ext cx="15172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Single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0B54498-5CFB-4782-A469-0F26AF5F7DD0}"/>
                </a:ext>
              </a:extLst>
            </p:cNvPr>
            <p:cNvSpPr txBox="1"/>
            <p:nvPr/>
          </p:nvSpPr>
          <p:spPr>
            <a:xfrm>
              <a:off x="9971102" y="4589662"/>
              <a:ext cx="132207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Two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sinewaves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AF0FA0-E10A-4C16-8ED3-72C651D50FD9}"/>
                </a:ext>
              </a:extLst>
            </p:cNvPr>
            <p:cNvCxnSpPr>
              <a:cxnSpLocks/>
              <a:stCxn id="94" idx="2"/>
              <a:endCxn id="93" idx="0"/>
            </p:cNvCxnSpPr>
            <p:nvPr/>
          </p:nvCxnSpPr>
          <p:spPr>
            <a:xfrm flipH="1">
              <a:off x="6499310" y="3090848"/>
              <a:ext cx="853769" cy="2868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7F87379-F1CD-44DF-96AA-1E91CEC69F6B}"/>
                </a:ext>
              </a:extLst>
            </p:cNvPr>
            <p:cNvCxnSpPr>
              <a:cxnSpLocks/>
              <a:stCxn id="94" idx="2"/>
              <a:endCxn id="153" idx="0"/>
            </p:cNvCxnSpPr>
            <p:nvPr/>
          </p:nvCxnSpPr>
          <p:spPr>
            <a:xfrm>
              <a:off x="7353079" y="3090848"/>
              <a:ext cx="922020" cy="281769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707CDEE-350D-4148-9560-F5FB9CC5070D}"/>
                </a:ext>
              </a:extLst>
            </p:cNvPr>
            <p:cNvCxnSpPr>
              <a:cxnSpLocks/>
              <a:stCxn id="153" idx="2"/>
            </p:cNvCxnSpPr>
            <p:nvPr/>
          </p:nvCxnSpPr>
          <p:spPr>
            <a:xfrm>
              <a:off x="8275099" y="3680394"/>
              <a:ext cx="1521738" cy="31504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DF03BBB-ED27-4B38-ABE0-1176747DFB48}"/>
                </a:ext>
              </a:extLst>
            </p:cNvPr>
            <p:cNvCxnSpPr>
              <a:cxnSpLocks/>
              <a:stCxn id="97" idx="2"/>
              <a:endCxn id="96" idx="0"/>
            </p:cNvCxnSpPr>
            <p:nvPr/>
          </p:nvCxnSpPr>
          <p:spPr>
            <a:xfrm flipH="1">
              <a:off x="5889886" y="4295429"/>
              <a:ext cx="807830" cy="29423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92F6A50-F1C8-49D6-B92F-E555ADA5DC30}"/>
                </a:ext>
              </a:extLst>
            </p:cNvPr>
            <p:cNvCxnSpPr>
              <a:cxnSpLocks/>
              <a:stCxn id="98" idx="2"/>
              <a:endCxn id="99" idx="0"/>
            </p:cNvCxnSpPr>
            <p:nvPr/>
          </p:nvCxnSpPr>
          <p:spPr>
            <a:xfrm flipH="1">
              <a:off x="8967180" y="4264949"/>
              <a:ext cx="872060" cy="3247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EB5A3EE-0C3E-41F8-BCFC-69FDC229C5AC}"/>
                </a:ext>
              </a:extLst>
            </p:cNvPr>
            <p:cNvCxnSpPr>
              <a:cxnSpLocks/>
              <a:stCxn id="97" idx="2"/>
              <a:endCxn id="95" idx="0"/>
            </p:cNvCxnSpPr>
            <p:nvPr/>
          </p:nvCxnSpPr>
          <p:spPr>
            <a:xfrm>
              <a:off x="6697716" y="4295429"/>
              <a:ext cx="853337" cy="29423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952B2B5-B93C-46D0-AFDA-249B650AC3E9}"/>
                </a:ext>
              </a:extLst>
            </p:cNvPr>
            <p:cNvCxnSpPr>
              <a:cxnSpLocks/>
              <a:stCxn id="98" idx="2"/>
              <a:endCxn id="100" idx="0"/>
            </p:cNvCxnSpPr>
            <p:nvPr/>
          </p:nvCxnSpPr>
          <p:spPr>
            <a:xfrm>
              <a:off x="9839240" y="4264949"/>
              <a:ext cx="792897" cy="3247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010240A-F280-4454-B534-6C75DED00A33}"/>
                </a:ext>
              </a:extLst>
            </p:cNvPr>
            <p:cNvSpPr txBox="1"/>
            <p:nvPr/>
          </p:nvSpPr>
          <p:spPr>
            <a:xfrm>
              <a:off x="7185088" y="3372617"/>
              <a:ext cx="21800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Mod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ulation-</a:t>
              </a:r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Dem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odulation</a:t>
              </a:r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9699267-398C-4F23-997F-28F99C36520D}"/>
                </a:ext>
              </a:extLst>
            </p:cNvPr>
            <p:cNvCxnSpPr>
              <a:cxnSpLocks/>
              <a:stCxn id="153" idx="2"/>
              <a:endCxn id="97" idx="0"/>
            </p:cNvCxnSpPr>
            <p:nvPr/>
          </p:nvCxnSpPr>
          <p:spPr>
            <a:xfrm flipH="1">
              <a:off x="6697716" y="3680394"/>
              <a:ext cx="1577383" cy="307258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62E59-8C4A-4AD4-8F52-61BBCE51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105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5E9DD3E-B064-4E0C-9D87-938D9C5AE4AA}"/>
              </a:ext>
            </a:extLst>
          </p:cNvPr>
          <p:cNvGrpSpPr/>
          <p:nvPr/>
        </p:nvGrpSpPr>
        <p:grpSpPr>
          <a:xfrm>
            <a:off x="3854535" y="1735054"/>
            <a:ext cx="2740568" cy="878254"/>
            <a:chOff x="3355432" y="1736562"/>
            <a:chExt cx="2740568" cy="87825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931EDB3-14EB-4CD5-9D08-C44767004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89FB926-2183-4833-BEC4-D6757E95A68E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0364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60629" y="27237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</a:rPr>
              <a:t>Discrete Fourier Transformation by Jack Schaedler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BD08AE-D755-4646-81B0-37D567B1097E}"/>
              </a:ext>
            </a:extLst>
          </p:cNvPr>
          <p:cNvSpPr txBox="1"/>
          <p:nvPr/>
        </p:nvSpPr>
        <p:spPr>
          <a:xfrm>
            <a:off x="360629" y="739371"/>
            <a:ext cx="4574814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700">
                <a:solidFill>
                  <a:schemeClr val="bg1">
                    <a:lumMod val="50000"/>
                  </a:schemeClr>
                </a:solidFill>
              </a:rPr>
              <a:t>Sinewaves orthogonality</a:t>
            </a:r>
          </a:p>
          <a:p>
            <a:pPr marL="342900" indent="-342900">
              <a:buFontTx/>
              <a:buAutoNum type="arabicPeriod"/>
            </a:pPr>
            <a:r>
              <a:rPr lang="en-US" sz="1700">
                <a:solidFill>
                  <a:schemeClr val="bg1">
                    <a:lumMod val="50000"/>
                  </a:schemeClr>
                </a:solidFill>
              </a:rPr>
              <a:t>Orthogonal sinewaves amplitude modulation</a:t>
            </a:r>
          </a:p>
          <a:p>
            <a:pPr marL="342900" indent="-342900">
              <a:buFontTx/>
              <a:buAutoNum type="arabicPeriod"/>
            </a:pPr>
            <a:r>
              <a:rPr lang="en-US" sz="1700">
                <a:solidFill>
                  <a:srgbClr val="FF0000"/>
                </a:solidFill>
              </a:rPr>
              <a:t>Discrete Fourier Transformation (DFT)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2D216-B91E-474A-803F-96A7ED6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3F47C1-2249-430E-AE63-30B37D67A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5" y="2686728"/>
            <a:ext cx="7935432" cy="33342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0D4607-A37E-4BA4-9E10-C0EB56E832B8}"/>
              </a:ext>
            </a:extLst>
          </p:cNvPr>
          <p:cNvSpPr txBox="1"/>
          <p:nvPr/>
        </p:nvSpPr>
        <p:spPr>
          <a:xfrm>
            <a:off x="398554" y="1676499"/>
            <a:ext cx="67989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42424"/>
                </a:solidFill>
                <a:latin typeface="-apple-system"/>
              </a:rPr>
              <a:t>Familiar with below web page up to and including chapter “Digging deeper”.</a:t>
            </a:r>
          </a:p>
          <a:p>
            <a:r>
              <a:rPr lang="en-US" sz="1600" dirty="0">
                <a:solidFill>
                  <a:srgbClr val="242424"/>
                </a:solidFill>
                <a:latin typeface="-apple-system"/>
              </a:rPr>
              <a:t>https://jackschaedler.github.io/circles-sines-signals/index.html</a:t>
            </a:r>
          </a:p>
          <a:p>
            <a:r>
              <a:rPr lang="en-US" sz="1600" dirty="0">
                <a:solidFill>
                  <a:srgbClr val="242424"/>
                </a:solidFill>
                <a:latin typeface="-apple-system"/>
              </a:rPr>
              <a:t>(It is the best introduction </a:t>
            </a:r>
            <a:r>
              <a:rPr lang="en-US" sz="1600">
                <a:solidFill>
                  <a:srgbClr val="242424"/>
                </a:solidFill>
                <a:latin typeface="-apple-system"/>
              </a:rPr>
              <a:t>to DFT </a:t>
            </a:r>
            <a:r>
              <a:rPr lang="en-US" sz="1600" dirty="0">
                <a:solidFill>
                  <a:srgbClr val="242424"/>
                </a:solidFill>
                <a:latin typeface="-apple-system"/>
              </a:rPr>
              <a:t>known to tutor. It should take 3h)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698495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336430" y="23446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Aliazing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(ambiguity)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336430" y="85880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407085" y="1127033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obtain given plot.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CF09B4-C48D-4EE8-8898-C591D4DB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45" y="1881663"/>
            <a:ext cx="6439799" cy="29150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5B139F-A01C-4F4B-8D85-11D6CD9B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844" y="1592789"/>
            <a:ext cx="4901587" cy="33523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E44A1C-9F22-4F0A-8977-7581B2A23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366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38459" y="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Aliazing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38459" y="47508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E0BBC90-5B95-477F-9F5A-20CB4C98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59" y="1298528"/>
            <a:ext cx="11580161" cy="23100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0A4763-84C1-422A-ABAB-BF8265E205DA}"/>
              </a:ext>
            </a:extLst>
          </p:cNvPr>
          <p:cNvSpPr txBox="1"/>
          <p:nvPr/>
        </p:nvSpPr>
        <p:spPr>
          <a:xfrm>
            <a:off x="407085" y="702142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Use the script to </a:t>
            </a:r>
            <a:r>
              <a:rPr lang="en-US" dirty="0"/>
              <a:t>complete missing plots</a:t>
            </a: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D4B76-9BAC-4B36-B1C2-D27549C4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096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38459" y="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 Aliazing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38459" y="47508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60A4763-84C1-422A-ABAB-BF8265E205DA}"/>
              </a:ext>
            </a:extLst>
          </p:cNvPr>
          <p:cNvSpPr txBox="1"/>
          <p:nvPr/>
        </p:nvSpPr>
        <p:spPr>
          <a:xfrm>
            <a:off x="238460" y="485127"/>
            <a:ext cx="678718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Copy all plots from previous slide to this slide </a:t>
            </a:r>
            <a:r>
              <a:rPr lang="en-US" sz="1600" b="1"/>
              <a:t>but</a:t>
            </a:r>
            <a:endParaRPr lang="en-US" sz="1600" b="1" dirty="0"/>
          </a:p>
          <a:p>
            <a:pPr>
              <a:lnSpc>
                <a:spcPct val="150000"/>
              </a:lnSpc>
            </a:pPr>
            <a:r>
              <a:rPr lang="en-US" sz="1600" dirty="0"/>
              <a:t>p</a:t>
            </a:r>
            <a:r>
              <a:rPr lang="en-US" sz="1600"/>
              <a:t>ut </a:t>
            </a:r>
            <a:r>
              <a:rPr lang="en-US" sz="1600" dirty="0"/>
              <a:t>the plots in lower row below similar (or “</a:t>
            </a:r>
            <a:r>
              <a:rPr lang="en-US" sz="1600" dirty="0" err="1"/>
              <a:t>antisimilar</a:t>
            </a:r>
            <a:r>
              <a:rPr lang="en-US" sz="1600" dirty="0"/>
              <a:t>”) plots from upper </a:t>
            </a:r>
            <a:r>
              <a:rPr lang="en-US" sz="1600"/>
              <a:t>row.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9B9F7-C427-4898-B470-C00035681310}"/>
              </a:ext>
            </a:extLst>
          </p:cNvPr>
          <p:cNvSpPr txBox="1"/>
          <p:nvPr/>
        </p:nvSpPr>
        <p:spPr>
          <a:xfrm>
            <a:off x="7124700" y="530963"/>
            <a:ext cx="496366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Which frequency is “axis of symmetry” ?</a:t>
            </a:r>
          </a:p>
          <a:p>
            <a:pPr marL="342900" indent="-342900">
              <a:buAutoNum type="arabicPeriod"/>
            </a:pPr>
            <a:r>
              <a:rPr lang="en-US" sz="1600" dirty="0"/>
              <a:t>What is relation between it and sampling frequency?</a:t>
            </a:r>
          </a:p>
          <a:p>
            <a:pPr marL="342900" indent="-342900">
              <a:buAutoNum type="arabicPeriod"/>
            </a:pPr>
            <a:r>
              <a:rPr lang="en-US" sz="1600" dirty="0"/>
              <a:t>Which sine is similar to sin(</a:t>
            </a:r>
            <a:r>
              <a:rPr lang="en-US" sz="1600" dirty="0" err="1"/>
              <a:t>freq</a:t>
            </a:r>
            <a:r>
              <a:rPr lang="en-US" sz="1600" dirty="0"/>
              <a:t>=3)?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DEB1E-7289-4201-84D2-C269D37540A8}"/>
              </a:ext>
            </a:extLst>
          </p:cNvPr>
          <p:cNvCxnSpPr>
            <a:cxnSpLocks/>
          </p:cNvCxnSpPr>
          <p:nvPr/>
        </p:nvCxnSpPr>
        <p:spPr>
          <a:xfrm flipV="1">
            <a:off x="7025640" y="543140"/>
            <a:ext cx="0" cy="50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C9F922-E8F9-46D1-9960-F704D86DB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28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script with, more concise, vector coordinates notation (-&gt;).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(Use the same file)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BAE73A-D46E-44F2-A023-4AACDAD2FA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9527" y="2666196"/>
            <a:ext cx="1955800" cy="2037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AD2FCE-09DC-41FD-B874-59F069A3CE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35398" y="2666196"/>
            <a:ext cx="1946275" cy="20275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43B22F-89D3-4A83-B8A5-BFBDE4DCF69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84390" y="2664926"/>
            <a:ext cx="1947545" cy="2028825"/>
          </a:xfrm>
          <a:prstGeom prst="rect">
            <a:avLst/>
          </a:prstGeom>
        </p:spPr>
      </p:pic>
      <p:graphicFrame>
        <p:nvGraphicFramePr>
          <p:cNvPr id="23" name="Table 11">
            <a:extLst>
              <a:ext uri="{FF2B5EF4-FFF2-40B4-BE49-F238E27FC236}">
                <a16:creationId xmlns:a16="http://schemas.microsoft.com/office/drawing/2014/main" id="{73E7872B-274C-4E42-BBA9-39D272028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946374"/>
              </p:ext>
            </p:extLst>
          </p:nvPr>
        </p:nvGraphicFramePr>
        <p:xfrm>
          <a:off x="2384126" y="4979486"/>
          <a:ext cx="633718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66100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85540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2085540">
                  <a:extLst>
                    <a:ext uri="{9D8B030D-6E8A-4147-A177-3AD203B41FA5}">
                      <a16:colId xmlns:a16="http://schemas.microsoft.com/office/drawing/2014/main" val="1893027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D00DF18-F039-49A6-B72D-A85774A2A27D}"/>
              </a:ext>
            </a:extLst>
          </p:cNvPr>
          <p:cNvSpPr txBox="1"/>
          <p:nvPr/>
        </p:nvSpPr>
        <p:spPr>
          <a:xfrm>
            <a:off x="2384126" y="5737676"/>
            <a:ext cx="60945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/>
              <a:t>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integer coordinates?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0A88F-07D3-47BD-B2DF-C14798E9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</a:t>
            </a:fld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DF48F39-B584-9AC4-AFE2-15D47E992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333" y="1056646"/>
            <a:ext cx="4229467" cy="10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128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67850" y="413431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346125" y="415335"/>
            <a:ext cx="7039492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Use given script to complete plots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/>
              <a:t>Move function “my_stem_plot” to library “mylib” </a:t>
            </a:r>
            <a:r>
              <a:rPr lang="en-US" sz="1600" dirty="0"/>
              <a:t>and make script to run again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3AB633-EF68-4BAB-BA84-231CEE182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185" y="1335266"/>
            <a:ext cx="2474424" cy="19088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D0E383-7B57-4150-AB6E-B217681ED8AD}"/>
              </a:ext>
            </a:extLst>
          </p:cNvPr>
          <p:cNvSpPr txBox="1"/>
          <p:nvPr/>
        </p:nvSpPr>
        <p:spPr>
          <a:xfrm>
            <a:off x="10237116" y="3716594"/>
            <a:ext cx="472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f=4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3D2AB0-419E-455A-8BAD-C1CDABFD413A}"/>
              </a:ext>
            </a:extLst>
          </p:cNvPr>
          <p:cNvSpPr txBox="1"/>
          <p:nvPr/>
        </p:nvSpPr>
        <p:spPr>
          <a:xfrm>
            <a:off x="6913177" y="3678064"/>
            <a:ext cx="472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f=3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67221F-B83E-43A3-81D0-2872657EB2F8}"/>
              </a:ext>
            </a:extLst>
          </p:cNvPr>
          <p:cNvSpPr txBox="1"/>
          <p:nvPr/>
        </p:nvSpPr>
        <p:spPr>
          <a:xfrm>
            <a:off x="10268049" y="1079944"/>
            <a:ext cx="472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f=2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40FD5-E664-4291-A61D-7ECB33BCBF05}"/>
              </a:ext>
            </a:extLst>
          </p:cNvPr>
          <p:cNvSpPr txBox="1"/>
          <p:nvPr/>
        </p:nvSpPr>
        <p:spPr>
          <a:xfrm>
            <a:off x="7149398" y="560575"/>
            <a:ext cx="3827312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/>
              <a:t>“f” is a “SIN_FREQ” parameter from script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FFDFF-2190-43E2-AB48-73AA4E11F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D9830E-3F44-4FA7-89BD-0C93071DA6BD}"/>
              </a:ext>
            </a:extLst>
          </p:cNvPr>
          <p:cNvSpPr/>
          <p:nvPr/>
        </p:nvSpPr>
        <p:spPr>
          <a:xfrm>
            <a:off x="9172900" y="1479603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E48B00-F689-49E1-8BCF-48AC8AC57455}"/>
              </a:ext>
            </a:extLst>
          </p:cNvPr>
          <p:cNvSpPr/>
          <p:nvPr/>
        </p:nvSpPr>
        <p:spPr>
          <a:xfrm>
            <a:off x="5947862" y="4066346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4C7FB6-D8F1-4003-B8E8-A3CA0FA12D95}"/>
              </a:ext>
            </a:extLst>
          </p:cNvPr>
          <p:cNvSpPr/>
          <p:nvPr/>
        </p:nvSpPr>
        <p:spPr>
          <a:xfrm>
            <a:off x="9141967" y="4066346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248087-790D-489B-BA9C-2F28326B0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44" y="1479603"/>
            <a:ext cx="4696480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952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NumPy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 (FFT)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67850" y="413431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346125" y="415335"/>
            <a:ext cx="6557595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Complete script to get given plot set: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/>
              <a:t>import “</a:t>
            </a:r>
            <a:r>
              <a:rPr lang="en-US" sz="1600" dirty="0" err="1"/>
              <a:t>my_stem_plot</a:t>
            </a:r>
            <a:r>
              <a:rPr lang="en-US" sz="1600" dirty="0"/>
              <a:t>”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/>
              <a:t>modify “</a:t>
            </a:r>
            <a:r>
              <a:rPr lang="en-US" sz="1600" dirty="0" err="1"/>
              <a:t>my_stem_plot</a:t>
            </a:r>
            <a:r>
              <a:rPr lang="en-US" sz="1600" dirty="0"/>
              <a:t>” to get plots figures in the shape of square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718EC2-B593-4793-917B-72C73EF1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995" y="871719"/>
            <a:ext cx="1778855" cy="5343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06EDF4-0E66-46D6-BBDD-FF948719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0AFF9-C7D9-441A-A2B6-1CE5622D9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64" y="2061429"/>
            <a:ext cx="4906060" cy="2391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4D8A8-B1D8-4B0F-91E7-A3EA7CC6FC26}"/>
              </a:ext>
            </a:extLst>
          </p:cNvPr>
          <p:cNvSpPr txBox="1"/>
          <p:nvPr/>
        </p:nvSpPr>
        <p:spPr>
          <a:xfrm>
            <a:off x="6981995" y="473522"/>
            <a:ext cx="1659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Reference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E7A2B-D64D-4199-A727-71F9E56BB505}"/>
              </a:ext>
            </a:extLst>
          </p:cNvPr>
          <p:cNvSpPr txBox="1"/>
          <p:nvPr/>
        </p:nvSpPr>
        <p:spPr>
          <a:xfrm>
            <a:off x="9524510" y="458026"/>
            <a:ext cx="1659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Your plots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18006E-A02D-4E9A-BE79-DA17D58BCF7B}"/>
              </a:ext>
            </a:extLst>
          </p:cNvPr>
          <p:cNvSpPr/>
          <p:nvPr/>
        </p:nvSpPr>
        <p:spPr>
          <a:xfrm>
            <a:off x="9529262" y="1008900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2D8913-811C-4575-A671-70DE5F63BF64}"/>
              </a:ext>
            </a:extLst>
          </p:cNvPr>
          <p:cNvSpPr/>
          <p:nvPr/>
        </p:nvSpPr>
        <p:spPr>
          <a:xfrm>
            <a:off x="9524510" y="2830121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8D61D0-6F49-43BE-B71B-E194C491EC26}"/>
              </a:ext>
            </a:extLst>
          </p:cNvPr>
          <p:cNvSpPr/>
          <p:nvPr/>
        </p:nvSpPr>
        <p:spPr>
          <a:xfrm>
            <a:off x="9524510" y="4593235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049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1" y="1028"/>
            <a:ext cx="47537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implementation (FFT)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5256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6180969" y="25971"/>
            <a:ext cx="475373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Complete given plot set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5E4B47-754A-4C4D-BCFA-A1A09C1BE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130" y="596720"/>
            <a:ext cx="1759070" cy="5284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E04CBD-07FD-4B49-98FD-DEE966EEA99D}"/>
              </a:ext>
            </a:extLst>
          </p:cNvPr>
          <p:cNvSpPr txBox="1"/>
          <p:nvPr/>
        </p:nvSpPr>
        <p:spPr>
          <a:xfrm>
            <a:off x="370755" y="664931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A81B23-6FBB-4995-AA68-D362B6ED1C03}"/>
              </a:ext>
            </a:extLst>
          </p:cNvPr>
          <p:cNvSpPr txBox="1"/>
          <p:nvPr/>
        </p:nvSpPr>
        <p:spPr>
          <a:xfrm>
            <a:off x="1498514" y="664931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52DF0-6C13-4889-B90E-3848AA8351DE}"/>
              </a:ext>
            </a:extLst>
          </p:cNvPr>
          <p:cNvSpPr txBox="1"/>
          <p:nvPr/>
        </p:nvSpPr>
        <p:spPr>
          <a:xfrm>
            <a:off x="4937184" y="664931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B8956B-09D1-468F-947E-1546E33E97AF}"/>
              </a:ext>
            </a:extLst>
          </p:cNvPr>
          <p:cNvSpPr txBox="1"/>
          <p:nvPr/>
        </p:nvSpPr>
        <p:spPr>
          <a:xfrm>
            <a:off x="6272414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12F4BB-0CBC-4595-B87A-C59D6ED171B4}"/>
              </a:ext>
            </a:extLst>
          </p:cNvPr>
          <p:cNvSpPr txBox="1"/>
          <p:nvPr/>
        </p:nvSpPr>
        <p:spPr>
          <a:xfrm>
            <a:off x="7792958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AD7C0E-7795-4447-8149-45FB61E79DC1}"/>
              </a:ext>
            </a:extLst>
          </p:cNvPr>
          <p:cNvSpPr txBox="1"/>
          <p:nvPr/>
        </p:nvSpPr>
        <p:spPr>
          <a:xfrm>
            <a:off x="9211430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41A4B7-9504-4058-8810-E14E4775C9EA}"/>
              </a:ext>
            </a:extLst>
          </p:cNvPr>
          <p:cNvSpPr txBox="1"/>
          <p:nvPr/>
        </p:nvSpPr>
        <p:spPr>
          <a:xfrm>
            <a:off x="10677096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B4CE0C-040A-4351-ABFB-6F4258C74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803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1" y="1028"/>
            <a:ext cx="47537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DFT: real component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5256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6180969" y="25971"/>
            <a:ext cx="595007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Repeat previous </a:t>
            </a:r>
            <a:r>
              <a:rPr lang="en-US"/>
              <a:t>slide for </a:t>
            </a:r>
            <a:r>
              <a:rPr lang="en-US" b="1" dirty="0"/>
              <a:t>cosine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A7417-C2DE-476D-917E-EC037823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A04A1-AFC4-4ABA-87B0-0BEC34D399D0}"/>
              </a:ext>
            </a:extLst>
          </p:cNvPr>
          <p:cNvSpPr/>
          <p:nvPr/>
        </p:nvSpPr>
        <p:spPr>
          <a:xfrm>
            <a:off x="267850" y="854991"/>
            <a:ext cx="11402067" cy="526515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Put plots here</a:t>
            </a:r>
          </a:p>
        </p:txBody>
      </p:sp>
    </p:spTree>
    <p:extLst>
      <p:ext uri="{BB962C8B-B14F-4D97-AF65-F5344CB8AC3E}">
        <p14:creationId xmlns:p14="http://schemas.microsoft.com/office/powerpoint/2010/main" val="13280982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D01F0-4DB8-485B-A2EC-DEE96508BBBF}"/>
              </a:ext>
            </a:extLst>
          </p:cNvPr>
          <p:cNvSpPr txBox="1"/>
          <p:nvPr/>
        </p:nvSpPr>
        <p:spPr>
          <a:xfrm>
            <a:off x="170865" y="418800"/>
            <a:ext cx="110373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Generate plot set from previous slide </a:t>
            </a:r>
            <a:r>
              <a:rPr lang="en-US" sz="1600"/>
              <a:t>for sinus and csinus f=3 and signal </a:t>
            </a:r>
            <a:r>
              <a:rPr lang="en-US" sz="1600" dirty="0"/>
              <a:t>amplitudes: 1, 4/5, 2/5, 1/5 </a:t>
            </a:r>
          </a:p>
          <a:p>
            <a:r>
              <a:rPr lang="en-US" sz="1600"/>
              <a:t>Base on plots analizys write </a:t>
            </a:r>
            <a:r>
              <a:rPr lang="en-US" sz="1600" dirty="0"/>
              <a:t>formula for DFT amplitude: 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RealAmp</a:t>
            </a:r>
            <a:r>
              <a:rPr lang="en-US" sz="1600" dirty="0"/>
              <a:t>(</a:t>
            </a:r>
            <a:r>
              <a:rPr lang="en-US" sz="1600" dirty="0" err="1"/>
              <a:t>cos_amp</a:t>
            </a:r>
            <a:r>
              <a:rPr lang="en-US" sz="1600" dirty="0"/>
              <a:t>,???) = ???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ImagAmpl</a:t>
            </a:r>
            <a:r>
              <a:rPr lang="en-US" sz="1600" dirty="0"/>
              <a:t>(</a:t>
            </a:r>
            <a:r>
              <a:rPr lang="en-US" sz="1600" dirty="0" err="1"/>
              <a:t>sin_amp</a:t>
            </a:r>
            <a:r>
              <a:rPr lang="en-US" sz="1600" dirty="0"/>
              <a:t>,???) = ???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1AAADA-05AD-42E2-8FAC-888230BC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896909-A6F7-4ECB-AAEA-537875BF7AE5}"/>
              </a:ext>
            </a:extLst>
          </p:cNvPr>
          <p:cNvSpPr/>
          <p:nvPr/>
        </p:nvSpPr>
        <p:spPr>
          <a:xfrm>
            <a:off x="267850" y="1593409"/>
            <a:ext cx="11402067" cy="475757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Put plots here</a:t>
            </a:r>
          </a:p>
        </p:txBody>
      </p:sp>
    </p:spTree>
    <p:extLst>
      <p:ext uri="{BB962C8B-B14F-4D97-AF65-F5344CB8AC3E}">
        <p14:creationId xmlns:p14="http://schemas.microsoft.com/office/powerpoint/2010/main" val="41305577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amplitude cont.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D01F0-4DB8-485B-A2EC-DEE96508BBBF}"/>
              </a:ext>
            </a:extLst>
          </p:cNvPr>
          <p:cNvSpPr txBox="1"/>
          <p:nvPr/>
        </p:nvSpPr>
        <p:spPr>
          <a:xfrm>
            <a:off x="346125" y="415335"/>
            <a:ext cx="6557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Find formula for signal which gives presented DFT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C9C88-4F94-4D21-8160-E67A61954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762" y="2438055"/>
            <a:ext cx="2100462" cy="4226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EE473E-AF4A-403E-AF24-9E8DEA1A2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97" y="870570"/>
            <a:ext cx="1333686" cy="209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482936-0E92-4AA3-9FEB-C31D2D77C6C3}"/>
              </a:ext>
            </a:extLst>
          </p:cNvPr>
          <p:cNvSpPr txBox="1"/>
          <p:nvPr/>
        </p:nvSpPr>
        <p:spPr>
          <a:xfrm>
            <a:off x="346125" y="1261586"/>
            <a:ext cx="44849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Place on the slide corresponding samples 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A677D-C7CC-451A-85C0-717324B626D4}"/>
              </a:ext>
            </a:extLst>
          </p:cNvPr>
          <p:cNvSpPr txBox="1"/>
          <p:nvPr/>
        </p:nvSpPr>
        <p:spPr>
          <a:xfrm>
            <a:off x="7861565" y="1130203"/>
            <a:ext cx="19396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Put “Samples” plot </a:t>
            </a:r>
          </a:p>
          <a:p>
            <a:pPr algn="ctr"/>
            <a:r>
              <a:rPr lang="en-US" sz="1600"/>
              <a:t>here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561799-B130-412A-9F3A-77148CEB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9AF2D6-12DF-421A-A63D-26C5BE500BB9}"/>
              </a:ext>
            </a:extLst>
          </p:cNvPr>
          <p:cNvSpPr/>
          <p:nvPr/>
        </p:nvSpPr>
        <p:spPr>
          <a:xfrm>
            <a:off x="7861565" y="699515"/>
            <a:ext cx="1939659" cy="144615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193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DFT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1977E85-6A23-4BA5-BE94-380A4921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0" y="1693276"/>
            <a:ext cx="4677428" cy="2381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170865" y="418800"/>
            <a:ext cx="75786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the part of the script evaluating </a:t>
            </a:r>
            <a:r>
              <a:rPr lang="en-US" sz="1600" u="sng" dirty="0"/>
              <a:t>real part </a:t>
            </a:r>
            <a:r>
              <a:rPr lang="en-US" sz="1600" dirty="0"/>
              <a:t>of DFT.</a:t>
            </a:r>
          </a:p>
          <a:p>
            <a:r>
              <a:rPr lang="en-US" sz="1600" dirty="0"/>
              <a:t>(Recall from previous chapters how to measure amplitude of sinus or </a:t>
            </a:r>
            <a:r>
              <a:rPr lang="en-US" sz="1600" dirty="0" err="1"/>
              <a:t>cosinus</a:t>
            </a:r>
            <a:r>
              <a:rPr lang="en-US" sz="1600" dirty="0"/>
              <a:t> in signal)</a:t>
            </a:r>
          </a:p>
          <a:p>
            <a:endParaRPr lang="en-US" sz="1600" dirty="0"/>
          </a:p>
          <a:p>
            <a:r>
              <a:rPr lang="en-US" sz="1600" dirty="0"/>
              <a:t>Check completed script for various </a:t>
            </a:r>
            <a:r>
              <a:rPr lang="en-US" sz="1600" dirty="0" err="1"/>
              <a:t>cosinus</a:t>
            </a:r>
            <a:r>
              <a:rPr lang="en-US" sz="1600" dirty="0"/>
              <a:t> frequencies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1B1ACF-88CF-4CE6-86CD-DF111F4CD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201" y="957409"/>
            <a:ext cx="2302403" cy="46414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080996-CC2F-4EF4-AA58-E116C820C4CB}"/>
              </a:ext>
            </a:extLst>
          </p:cNvPr>
          <p:cNvSpPr txBox="1"/>
          <p:nvPr/>
        </p:nvSpPr>
        <p:spPr>
          <a:xfrm>
            <a:off x="7482376" y="408063"/>
            <a:ext cx="490405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/>
              <a:t>Plots for SIN_FREQ =3 should look as following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D7A698-BA6F-447A-B234-8E88C51E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661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DFT cont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170865" y="418800"/>
            <a:ext cx="655759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Complete previous script with evaluation of </a:t>
            </a:r>
            <a:r>
              <a:rPr lang="en-US" sz="1600" u="sng"/>
              <a:t>imaginary part</a:t>
            </a:r>
            <a:endParaRPr lang="en-US" sz="1600" u="sng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Encapsulate DFT related code into “</a:t>
            </a:r>
            <a:r>
              <a:rPr lang="en-US" sz="1600" dirty="0" err="1"/>
              <a:t>myDFT</a:t>
            </a:r>
            <a:r>
              <a:rPr lang="en-US" sz="1600"/>
              <a:t>” function which should</a:t>
            </a:r>
            <a:r>
              <a:rPr lang="en-US" sz="1600" dirty="0"/>
              <a:t>:</a:t>
            </a:r>
          </a:p>
          <a:p>
            <a:r>
              <a:rPr lang="en-US" sz="1600" dirty="0"/>
              <a:t>	-  receive ne argument (samples)</a:t>
            </a:r>
          </a:p>
          <a:p>
            <a:r>
              <a:rPr lang="en-US" sz="1600" dirty="0"/>
              <a:t>	- not use SAMPLE_NUMER const.</a:t>
            </a:r>
          </a:p>
          <a:p>
            <a:r>
              <a:rPr lang="en-US" sz="1600" dirty="0"/>
              <a:t>	- use ne loop only </a:t>
            </a:r>
          </a:p>
          <a:p>
            <a:r>
              <a:rPr lang="en-US" sz="1600" dirty="0"/>
              <a:t>	-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“return real, image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/>
              <a:t> </a:t>
            </a:r>
          </a:p>
          <a:p>
            <a:endParaRPr lang="en-US" sz="1600"/>
          </a:p>
          <a:p>
            <a:r>
              <a:rPr lang="en-US" sz="1600"/>
              <a:t>3. Move the function to mylib and make the main script work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CB7EBE-E41B-4205-8076-56D240EA7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709D8-7A67-5FDA-F3A5-1736A16D7AB8}"/>
              </a:ext>
            </a:extLst>
          </p:cNvPr>
          <p:cNvSpPr/>
          <p:nvPr/>
        </p:nvSpPr>
        <p:spPr>
          <a:xfrm>
            <a:off x="7572808" y="925861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sz="1800" dirty="0">
                <a:solidFill>
                  <a:schemeClr val="tx1"/>
                </a:solidFill>
              </a:rPr>
              <a:t>unction and main script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5534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956956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DFT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170865" y="418800"/>
            <a:ext cx="6557595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Check </a:t>
            </a:r>
            <a:r>
              <a:rPr lang="en-US" sz="1600" dirty="0" err="1"/>
              <a:t>myDFT</a:t>
            </a:r>
            <a:r>
              <a:rPr lang="en-US" sz="1600" dirty="0"/>
              <a:t> by using following script. It should generate plots as below.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1D4FA-7756-4079-8F5A-5A52DE5B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6511B-50AE-4810-B02A-F2D8E34A6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19" y="1270021"/>
            <a:ext cx="4658375" cy="26292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745986-2932-4EC2-9938-0BD85F93FC0A}"/>
              </a:ext>
            </a:extLst>
          </p:cNvPr>
          <p:cNvSpPr txBox="1"/>
          <p:nvPr/>
        </p:nvSpPr>
        <p:spPr>
          <a:xfrm>
            <a:off x="8560334" y="503392"/>
            <a:ext cx="85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samples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811769-6DFA-4BE2-9BD2-3C74BD1AC31E}"/>
              </a:ext>
            </a:extLst>
          </p:cNvPr>
          <p:cNvSpPr/>
          <p:nvPr/>
        </p:nvSpPr>
        <p:spPr>
          <a:xfrm>
            <a:off x="8099619" y="825181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2048F4-48D2-49C0-A62E-203D64709995}"/>
              </a:ext>
            </a:extLst>
          </p:cNvPr>
          <p:cNvSpPr txBox="1"/>
          <p:nvPr/>
        </p:nvSpPr>
        <p:spPr>
          <a:xfrm>
            <a:off x="7423476" y="2539940"/>
            <a:ext cx="85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FFT real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F4CA1A-7B6E-45D6-95E5-6E947FB2F06D}"/>
              </a:ext>
            </a:extLst>
          </p:cNvPr>
          <p:cNvSpPr/>
          <p:nvPr/>
        </p:nvSpPr>
        <p:spPr>
          <a:xfrm>
            <a:off x="6962761" y="2874445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3071E2-215B-4029-8DCA-67795095F4A7}"/>
              </a:ext>
            </a:extLst>
          </p:cNvPr>
          <p:cNvSpPr txBox="1"/>
          <p:nvPr/>
        </p:nvSpPr>
        <p:spPr>
          <a:xfrm>
            <a:off x="7423476" y="4639720"/>
            <a:ext cx="85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FFT imag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A3E3DE-7C61-4877-A893-2436DDF03DF7}"/>
              </a:ext>
            </a:extLst>
          </p:cNvPr>
          <p:cNvSpPr/>
          <p:nvPr/>
        </p:nvSpPr>
        <p:spPr>
          <a:xfrm>
            <a:off x="6962761" y="4974225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823111-C577-4DF1-91E8-5C510FF38967}"/>
              </a:ext>
            </a:extLst>
          </p:cNvPr>
          <p:cNvSpPr txBox="1"/>
          <p:nvPr/>
        </p:nvSpPr>
        <p:spPr>
          <a:xfrm>
            <a:off x="9922987" y="2513212"/>
            <a:ext cx="1149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myDFT real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508B29-AD2C-48B7-8728-6D161F930E47}"/>
              </a:ext>
            </a:extLst>
          </p:cNvPr>
          <p:cNvSpPr/>
          <p:nvPr/>
        </p:nvSpPr>
        <p:spPr>
          <a:xfrm>
            <a:off x="9462272" y="2847717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12FF53-FE3E-430D-8371-0540B24C3553}"/>
              </a:ext>
            </a:extLst>
          </p:cNvPr>
          <p:cNvSpPr txBox="1"/>
          <p:nvPr/>
        </p:nvSpPr>
        <p:spPr>
          <a:xfrm>
            <a:off x="9931735" y="4619737"/>
            <a:ext cx="1149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myDFT imag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0CD563-99A0-4564-8EB1-49E712C4D0B6}"/>
              </a:ext>
            </a:extLst>
          </p:cNvPr>
          <p:cNvSpPr/>
          <p:nvPr/>
        </p:nvSpPr>
        <p:spPr>
          <a:xfrm>
            <a:off x="9471020" y="4954242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365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320586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“myDFT–numpy DFT”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comparison by using DTFM signal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401236" y="520559"/>
            <a:ext cx="112878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following 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script for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myDFT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DFT” comparison by using exemplary DTFM signal. (Read comments carefully)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D2A374-2FD2-4DC7-A025-958B54CC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36" y="966240"/>
            <a:ext cx="4972744" cy="47250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E75F36-D9C3-48E0-8613-E3D00CE08FAF}"/>
              </a:ext>
            </a:extLst>
          </p:cNvPr>
          <p:cNvSpPr txBox="1"/>
          <p:nvPr/>
        </p:nvSpPr>
        <p:spPr>
          <a:xfrm>
            <a:off x="2912358" y="2043298"/>
            <a:ext cx="3506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https://www.audiocheck.net/audiocheck_dtmf.php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8E41C0-BCBB-49A3-B3BC-38127F99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D915E-AFD3-C065-3708-C03AC6616F06}"/>
              </a:ext>
            </a:extLst>
          </p:cNvPr>
          <p:cNvSpPr/>
          <p:nvPr/>
        </p:nvSpPr>
        <p:spPr>
          <a:xfrm>
            <a:off x="7717848" y="1233591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plots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2154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28445" y="884952"/>
            <a:ext cx="6076233" cy="1469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 configurations.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script version with “for” loop for iteration through vector indices. In this case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these are 0 and 1.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code works for vectors of any length.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Table 11">
            <a:extLst>
              <a:ext uri="{FF2B5EF4-FFF2-40B4-BE49-F238E27FC236}">
                <a16:creationId xmlns:a16="http://schemas.microsoft.com/office/drawing/2014/main" id="{04E9260F-CF53-4FE5-9A07-35BB9C83B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098011"/>
              </p:ext>
            </p:extLst>
          </p:nvPr>
        </p:nvGraphicFramePr>
        <p:xfrm>
          <a:off x="435042" y="4904327"/>
          <a:ext cx="4745879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75241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370638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</a:tblGrid>
              <a:tr h="301954"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5176EEA-5B31-4FE1-A41D-34710534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24" y="3054060"/>
            <a:ext cx="2978872" cy="1696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D4850-6713-4716-A7BC-21B6C2CCB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0" y="3021541"/>
            <a:ext cx="2440689" cy="16965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84B178-1759-4310-A1B7-B531FCD4D62A}"/>
              </a:ext>
            </a:extLst>
          </p:cNvPr>
          <p:cNvSpPr txBox="1"/>
          <p:nvPr/>
        </p:nvSpPr>
        <p:spPr>
          <a:xfrm>
            <a:off x="4706" y="5989537"/>
            <a:ext cx="997749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Evidently dot product of any perpendicular vectors equals to zero. How about other angles 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0BDCF-9B2B-434B-A008-1DFCAD3F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0B469-E89B-4285-A9D6-9B5CE4A608FF}"/>
              </a:ext>
            </a:extLst>
          </p:cNvPr>
          <p:cNvSpPr txBox="1"/>
          <p:nvPr/>
        </p:nvSpPr>
        <p:spPr>
          <a:xfrm>
            <a:off x="6245343" y="2919831"/>
            <a:ext cx="5059814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Avoid loop-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using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function from “</a:t>
            </a:r>
            <a:r>
              <a:rPr lang="en-US" sz="18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library.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EC05A0-192C-40F7-BB9E-0B938051248D}"/>
              </a:ext>
            </a:extLst>
          </p:cNvPr>
          <p:cNvSpPr txBox="1"/>
          <p:nvPr/>
        </p:nvSpPr>
        <p:spPr>
          <a:xfrm>
            <a:off x="6263273" y="2492119"/>
            <a:ext cx="5605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1_SinewavesOrthogonality\1_DotProductOfVectors\3_dot_calc_</a:t>
            </a:r>
            <a:r>
              <a:rPr lang="en-US" sz="1000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_usage.py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CA2F40-40DD-4352-B252-47B084AC7D2B}"/>
              </a:ext>
            </a:extLst>
          </p:cNvPr>
          <p:cNvSpPr txBox="1"/>
          <p:nvPr/>
        </p:nvSpPr>
        <p:spPr>
          <a:xfrm>
            <a:off x="6263273" y="5689382"/>
            <a:ext cx="5605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1_SinewavesOrthogonality\1_DotProductOfVectors\3_dot_calc_</a:t>
            </a:r>
            <a:r>
              <a:rPr lang="en-US" sz="1000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_usage.py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87E5F2E-744A-AC5A-F895-DEEF00D93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279" y="926912"/>
            <a:ext cx="3977985" cy="150127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FCE3050C-816F-E80E-931F-967988445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2499" y="3607901"/>
            <a:ext cx="3956201" cy="19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31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Decoding DTFM signal by using DFT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401236" y="520559"/>
            <a:ext cx="10044026" cy="2082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following script from previous slide to decode following samples of DTFM signal (see Wikipedia).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Replace question mark with key.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a.wav: ?</a:t>
            </a:r>
          </a:p>
          <a:p>
            <a:pPr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b.wav: ?</a:t>
            </a:r>
          </a:p>
          <a:p>
            <a:pPr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c.wav: ?</a:t>
            </a:r>
          </a:p>
          <a:p>
            <a:pPr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d.wav: 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E4EF10-023C-49E9-870E-5F0EDD3A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120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E18465-5DFC-F888-F906-61255CE83108}"/>
              </a:ext>
            </a:extLst>
          </p:cNvPr>
          <p:cNvSpPr/>
          <p:nvPr/>
        </p:nvSpPr>
        <p:spPr>
          <a:xfrm>
            <a:off x="6667201" y="1110500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plots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6499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 orthogonal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vectors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4EE2F8C-FFE1-426A-AA2C-6169D026B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84" y="2750039"/>
            <a:ext cx="1780752" cy="17807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9D4A19-9CE0-479A-B4BB-984ABCD8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74" y="2750040"/>
            <a:ext cx="2070124" cy="1780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C6521F-518E-479C-A135-12CA0F8B5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69" y="2750040"/>
            <a:ext cx="1780752" cy="17807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2363F5-D07C-4F42-A2AD-691E979BE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738" y="2750039"/>
            <a:ext cx="1902599" cy="17836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9BA826-6396-472D-902D-548F30F0A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472" y="2750039"/>
            <a:ext cx="1902599" cy="1783687"/>
          </a:xfrm>
          <a:prstGeom prst="rect">
            <a:avLst/>
          </a:prstGeom>
        </p:spPr>
      </p:pic>
      <p:graphicFrame>
        <p:nvGraphicFramePr>
          <p:cNvPr id="33" name="Table 11">
            <a:extLst>
              <a:ext uri="{FF2B5EF4-FFF2-40B4-BE49-F238E27FC236}">
                <a16:creationId xmlns:a16="http://schemas.microsoft.com/office/drawing/2014/main" id="{25DE2BAF-17AE-4E59-BA49-28DF90829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505933"/>
              </p:ext>
            </p:extLst>
          </p:nvPr>
        </p:nvGraphicFramePr>
        <p:xfrm>
          <a:off x="512283" y="4731327"/>
          <a:ext cx="1115925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30276">
                  <a:extLst>
                    <a:ext uri="{9D8B030D-6E8A-4147-A177-3AD203B41FA5}">
                      <a16:colId xmlns:a16="http://schemas.microsoft.com/office/drawing/2014/main" val="3792014277"/>
                    </a:ext>
                  </a:extLst>
                </a:gridCol>
                <a:gridCol w="1952894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854679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1802921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1759789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1658697">
                  <a:extLst>
                    <a:ext uri="{9D8B030D-6E8A-4147-A177-3AD203B41FA5}">
                      <a16:colId xmlns:a16="http://schemas.microsoft.com/office/drawing/2014/main" val="29272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dot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2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1.42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-1.41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-2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43171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EA4E0985-4BDB-4E82-8BC5-16EB6177026D}"/>
              </a:ext>
            </a:extLst>
          </p:cNvPr>
          <p:cNvSpPr txBox="1"/>
          <p:nvPr/>
        </p:nvSpPr>
        <p:spPr>
          <a:xfrm>
            <a:off x="336430" y="948100"/>
            <a:ext cx="5477774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for the selected angles between vectors.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 advantage of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“dot” function from “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library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B875-11CE-487B-B508-8CC870229657}"/>
              </a:ext>
            </a:extLst>
          </p:cNvPr>
          <p:cNvSpPr txBox="1"/>
          <p:nvPr/>
        </p:nvSpPr>
        <p:spPr>
          <a:xfrm>
            <a:off x="415729" y="5369776"/>
            <a:ext cx="110557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which angle dot product has maximum value and for which a minimum value?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4573FF-52D2-4ACD-87E5-93622153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32C3FA-57C4-440B-995D-1FB60CDF1317}"/>
              </a:ext>
            </a:extLst>
          </p:cNvPr>
          <p:cNvSpPr txBox="1"/>
          <p:nvPr/>
        </p:nvSpPr>
        <p:spPr>
          <a:xfrm>
            <a:off x="412403" y="5714882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Maximum for 0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degree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minimum for 180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BF199EF-D47F-61A1-9A06-5F7AC45A0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9268" y="810742"/>
            <a:ext cx="3721444" cy="16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3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 orthogonal vectors examples,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E1B2373-19C4-4A18-BF5D-C1DC8DC69086}"/>
              </a:ext>
            </a:extLst>
          </p:cNvPr>
          <p:cNvSpPr txBox="1"/>
          <p:nvPr/>
        </p:nvSpPr>
        <p:spPr>
          <a:xfrm>
            <a:off x="2874465" y="899787"/>
            <a:ext cx="6213895" cy="144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Results from previous slide let us suppose that the </a:t>
            </a:r>
            <a:r>
              <a:rPr lang="en-US" sz="16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takes its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maximum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when the vectors points at </a:t>
            </a:r>
            <a:r>
              <a:rPr lang="en-US" sz="16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same direction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ea typeface="Calibri" panose="020F0502020204030204" pitchFamily="34" charset="0"/>
                <a:cs typeface="Arial" panose="020B0604020202020204" pitchFamily="34" charset="0"/>
              </a:rPr>
              <a:t>equals to </a:t>
            </a:r>
            <a:r>
              <a:rPr lang="en-US" sz="1600" b="1">
                <a:ea typeface="Calibri" panose="020F0502020204030204" pitchFamily="34" charset="0"/>
                <a:cs typeface="Arial" panose="020B0604020202020204" pitchFamily="34" charset="0"/>
              </a:rPr>
              <a:t>zero</a:t>
            </a:r>
            <a:r>
              <a:rPr lang="en-US" sz="160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when the vectors are </a:t>
            </a:r>
            <a:r>
              <a:rPr lang="en-US" sz="16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orthogonal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takes its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minimum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when the vectors points at the </a:t>
            </a:r>
            <a:r>
              <a:rPr lang="en-US" sz="16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opposite direction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66569234-B365-410A-8940-BB86A6C5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524" y="161274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out">
            <a:hlinkClick r:id="" action="ppaction://media"/>
            <a:extLst>
              <a:ext uri="{FF2B5EF4-FFF2-40B4-BE49-F238E27FC236}">
                <a16:creationId xmlns:a16="http://schemas.microsoft.com/office/drawing/2014/main" id="{02CA169B-B92E-4F8B-BCF0-852186E885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2744" y="2734526"/>
            <a:ext cx="4913568" cy="3685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237E4E-2448-41BE-AEEB-938C035ADF1E}"/>
              </a:ext>
            </a:extLst>
          </p:cNvPr>
          <p:cNvSpPr txBox="1"/>
          <p:nvPr/>
        </p:nvSpPr>
        <p:spPr>
          <a:xfrm>
            <a:off x="2993798" y="6419702"/>
            <a:ext cx="9829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2d_vect_dot.pov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1C60F-CAC9-4C8A-88DB-5B35FFF1B78E}"/>
              </a:ext>
            </a:extLst>
          </p:cNvPr>
          <p:cNvSpPr txBox="1"/>
          <p:nvPr/>
        </p:nvSpPr>
        <p:spPr>
          <a:xfrm>
            <a:off x="8138452" y="2734526"/>
            <a:ext cx="127728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Click to play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5B046A-09D7-44C5-8BE4-3DB51525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5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0791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b="1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vectors angle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/>
              <p:nvPr/>
            </p:nvSpPr>
            <p:spPr>
              <a:xfrm>
                <a:off x="428444" y="919193"/>
                <a:ext cx="11681395" cy="889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Print dot product between </a:t>
                </a:r>
                <a:r>
                  <a:rPr lang="en-US" sz="1800" dirty="0">
                    <a:solidFill>
                      <a:schemeClr val="accent6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green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sz="1800" dirty="0">
                    <a:solidFill>
                      <a:schemeClr val="accent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blue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vector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360</m:t>
                        </m:r>
                      </m:e>
                      <m:sup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angle range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steps.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Assume that </a:t>
                </a:r>
                <a:r>
                  <a:rPr lang="en-US" dirty="0">
                    <a:solidFill>
                      <a:schemeClr val="accent6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green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vector is fixed at [0,1] and </a:t>
                </a:r>
                <a:r>
                  <a:rPr lang="en-US" dirty="0">
                    <a:solidFill>
                      <a:schemeClr val="accent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blue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vector rotates.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44" y="919193"/>
                <a:ext cx="11681395" cy="889731"/>
              </a:xfrm>
              <a:prstGeom prst="rect">
                <a:avLst/>
              </a:prstGeom>
              <a:blipFill>
                <a:blip r:embed="rId3"/>
                <a:stretch>
                  <a:fillRect l="-417" b="-10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3">
            <a:extLst>
              <a:ext uri="{FF2B5EF4-FFF2-40B4-BE49-F238E27FC236}">
                <a16:creationId xmlns:a16="http://schemas.microsoft.com/office/drawing/2014/main" id="{66569234-B365-410A-8940-BB86A6C5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70" y="1655797"/>
            <a:ext cx="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E9F598-CBF5-97BA-C4B6-ED22716B8459}"/>
              </a:ext>
            </a:extLst>
          </p:cNvPr>
          <p:cNvGrpSpPr/>
          <p:nvPr/>
        </p:nvGrpSpPr>
        <p:grpSpPr>
          <a:xfrm>
            <a:off x="223214" y="1948185"/>
            <a:ext cx="1498210" cy="1461939"/>
            <a:chOff x="223214" y="1948185"/>
            <a:chExt cx="1498210" cy="14619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8F1A24-F50D-4C4B-8E6A-F5A81698ECF8}"/>
                </a:ext>
              </a:extLst>
            </p:cNvPr>
            <p:cNvSpPr txBox="1"/>
            <p:nvPr/>
          </p:nvSpPr>
          <p:spPr>
            <a:xfrm>
              <a:off x="284760" y="2317517"/>
              <a:ext cx="1436664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000: +1.000</a:t>
              </a:r>
            </a:p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010: +0.985</a:t>
              </a:r>
            </a:p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020: +0.940</a:t>
              </a:r>
            </a:p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...</a:t>
              </a:r>
            </a:p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360: +1.000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B864A3-436C-4E98-B902-127BE553BAAB}"/>
                </a:ext>
              </a:extLst>
            </p:cNvPr>
            <p:cNvSpPr txBox="1"/>
            <p:nvPr/>
          </p:nvSpPr>
          <p:spPr>
            <a:xfrm>
              <a:off x="223214" y="1948185"/>
              <a:ext cx="1351936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</a:pPr>
              <a:r>
                <a:rPr lang="en-US" sz="13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Expected result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66E25D5-6C62-48DE-A41D-C9EE7B661D69}"/>
              </a:ext>
            </a:extLst>
          </p:cNvPr>
          <p:cNvSpPr txBox="1"/>
          <p:nvPr/>
        </p:nvSpPr>
        <p:spPr>
          <a:xfrm>
            <a:off x="7527158" y="1578853"/>
            <a:ext cx="457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Auxiliary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examples (</a:t>
            </a: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solution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task)</a:t>
            </a:r>
            <a:endParaRPr lang="en-US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03F9E-24D1-4446-A408-925BC9CB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79652" y="627616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15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D673EA-15AB-421C-A78D-387A9EB02E87}"/>
              </a:ext>
            </a:extLst>
          </p:cNvPr>
          <p:cNvCxnSpPr>
            <a:cxnSpLocks/>
          </p:cNvCxnSpPr>
          <p:nvPr/>
        </p:nvCxnSpPr>
        <p:spPr>
          <a:xfrm flipV="1">
            <a:off x="7510470" y="1578853"/>
            <a:ext cx="0" cy="5062432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E25F7-8934-4F11-AD90-93EAF62C8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158" y="2061792"/>
            <a:ext cx="4573861" cy="4326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3447A4-2218-B48C-FAB1-6B46F622D391}"/>
              </a:ext>
            </a:extLst>
          </p:cNvPr>
          <p:cNvSpPr/>
          <p:nvPr/>
        </p:nvSpPr>
        <p:spPr>
          <a:xfrm>
            <a:off x="1710276" y="1972785"/>
            <a:ext cx="2519369" cy="408511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0364B6-A501-169A-8170-8B3BA9D19B98}"/>
              </a:ext>
            </a:extLst>
          </p:cNvPr>
          <p:cNvSpPr/>
          <p:nvPr/>
        </p:nvSpPr>
        <p:spPr>
          <a:xfrm>
            <a:off x="4681531" y="1972785"/>
            <a:ext cx="2519369" cy="41605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console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183BE9A6-C281-7344-281F-9630D0A37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" y="3447877"/>
            <a:ext cx="4477375" cy="1991003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F69A1DB2-70FB-5C72-D806-4B6E3F070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5950" y="2027184"/>
            <a:ext cx="1124107" cy="3591426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39F28C88-9E3E-3E6C-B281-038178AEA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4476" y="2035939"/>
            <a:ext cx="1086002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31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vectors angle</a:t>
            </a:r>
            <a:r>
              <a:rPr lang="en-US" sz="2000" b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C0F20FE-4098-4CEC-B8E8-3C38B01D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549" y="5755758"/>
            <a:ext cx="3086303" cy="21268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259E8D-2D83-4D69-809B-0E3CA1CEC516}"/>
              </a:ext>
            </a:extLst>
          </p:cNvPr>
          <p:cNvSpPr txBox="1"/>
          <p:nvPr/>
        </p:nvSpPr>
        <p:spPr>
          <a:xfrm>
            <a:off x="8086295" y="3240547"/>
            <a:ext cx="259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6_plot_example.py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6073D-CD08-4E7F-B085-F93100D219BC}"/>
              </a:ext>
            </a:extLst>
          </p:cNvPr>
          <p:cNvSpPr txBox="1"/>
          <p:nvPr/>
        </p:nvSpPr>
        <p:spPr>
          <a:xfrm>
            <a:off x="207205" y="877342"/>
            <a:ext cx="5056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“Replace” printing from previous slide with plotting.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FFAF22-8C18-4C67-9316-178D0431D46D}"/>
              </a:ext>
            </a:extLst>
          </p:cNvPr>
          <p:cNvGrpSpPr/>
          <p:nvPr/>
        </p:nvGrpSpPr>
        <p:grpSpPr>
          <a:xfrm>
            <a:off x="1561901" y="1361675"/>
            <a:ext cx="1173438" cy="1000392"/>
            <a:chOff x="5716093" y="828160"/>
            <a:chExt cx="1946694" cy="100039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88D8DAE-EE38-4273-9C5A-5FF580F38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7577" y="963704"/>
              <a:ext cx="0" cy="695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6C3E018-BDBC-4A73-B7C3-CB10D28D91B2}"/>
                </a:ext>
              </a:extLst>
            </p:cNvPr>
            <p:cNvCxnSpPr>
              <a:cxnSpLocks/>
            </p:cNvCxnSpPr>
            <p:nvPr/>
          </p:nvCxnSpPr>
          <p:spPr>
            <a:xfrm>
              <a:off x="6067137" y="1517304"/>
              <a:ext cx="15956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C6A180-BF99-4888-981A-2D27ED4EAAE7}"/>
                </a:ext>
              </a:extLst>
            </p:cNvPr>
            <p:cNvSpPr txBox="1"/>
            <p:nvPr/>
          </p:nvSpPr>
          <p:spPr>
            <a:xfrm rot="16200000">
              <a:off x="5616143" y="928110"/>
              <a:ext cx="689144" cy="489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</a:t>
              </a:r>
              <a:endPara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FC3140-4CB0-4C99-9F4E-9BDAA9E4EA66}"/>
                </a:ext>
              </a:extLst>
            </p:cNvPr>
            <p:cNvSpPr txBox="1"/>
            <p:nvPr/>
          </p:nvSpPr>
          <p:spPr>
            <a:xfrm>
              <a:off x="6388019" y="1489998"/>
              <a:ext cx="11100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  <a:endPara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86C29E1E-7D0D-45E7-819E-BEB195C55488}"/>
                </a:ext>
              </a:extLst>
            </p:cNvPr>
            <p:cNvSpPr/>
            <p:nvPr/>
          </p:nvSpPr>
          <p:spPr>
            <a:xfrm>
              <a:off x="6352969" y="1229172"/>
              <a:ext cx="1189258" cy="213548"/>
            </a:xfrm>
            <a:custGeom>
              <a:avLst/>
              <a:gdLst>
                <a:gd name="connsiteX0" fmla="*/ 0 w 822960"/>
                <a:gd name="connsiteY0" fmla="*/ 213548 h 213548"/>
                <a:gd name="connsiteX1" fmla="*/ 314960 w 822960"/>
                <a:gd name="connsiteY1" fmla="*/ 188 h 213548"/>
                <a:gd name="connsiteX2" fmla="*/ 629920 w 822960"/>
                <a:gd name="connsiteY2" fmla="*/ 172908 h 213548"/>
                <a:gd name="connsiteX3" fmla="*/ 822960 w 822960"/>
                <a:gd name="connsiteY3" fmla="*/ 10348 h 21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213548">
                  <a:moveTo>
                    <a:pt x="0" y="213548"/>
                  </a:moveTo>
                  <a:cubicBezTo>
                    <a:pt x="104986" y="110254"/>
                    <a:pt x="209973" y="6961"/>
                    <a:pt x="314960" y="188"/>
                  </a:cubicBezTo>
                  <a:cubicBezTo>
                    <a:pt x="419947" y="-6585"/>
                    <a:pt x="545253" y="171215"/>
                    <a:pt x="629920" y="172908"/>
                  </a:cubicBezTo>
                  <a:cubicBezTo>
                    <a:pt x="714587" y="174601"/>
                    <a:pt x="738293" y="-23519"/>
                    <a:pt x="822960" y="103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CFF9B90-BEC9-4BE8-A06C-65A8035C72F6}"/>
              </a:ext>
            </a:extLst>
          </p:cNvPr>
          <p:cNvSpPr txBox="1"/>
          <p:nvPr/>
        </p:nvSpPr>
        <p:spPr>
          <a:xfrm>
            <a:off x="327963" y="2517491"/>
            <a:ext cx="3788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8_dot_calc_angle_range_plot.py</a:t>
            </a:r>
            <a:endParaRPr lang="en-US" sz="120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A33695-B18A-4A51-BB04-5927070CDF46}"/>
              </a:ext>
            </a:extLst>
          </p:cNvPr>
          <p:cNvSpPr txBox="1"/>
          <p:nvPr/>
        </p:nvSpPr>
        <p:spPr>
          <a:xfrm>
            <a:off x="8086296" y="1179798"/>
            <a:ext cx="376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7_list_example.py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0B9581-1374-4E82-81A9-181B02D3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2135" y="635635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16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01A37D-034E-4821-B4C2-6B2F11AE8E47}"/>
              </a:ext>
            </a:extLst>
          </p:cNvPr>
          <p:cNvSpPr txBox="1"/>
          <p:nvPr/>
        </p:nvSpPr>
        <p:spPr>
          <a:xfrm>
            <a:off x="8034534" y="782206"/>
            <a:ext cx="457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Auxiliary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examples (</a:t>
            </a: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solution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task)</a:t>
            </a:r>
            <a:endParaRPr lang="en-US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DF3459-89AC-4E01-A447-7A586BF7D86B}"/>
              </a:ext>
            </a:extLst>
          </p:cNvPr>
          <p:cNvCxnSpPr>
            <a:cxnSpLocks/>
          </p:cNvCxnSpPr>
          <p:nvPr/>
        </p:nvCxnSpPr>
        <p:spPr>
          <a:xfrm flipV="1">
            <a:off x="7864974" y="966872"/>
            <a:ext cx="0" cy="5754603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74C7D50-C921-4D01-9A48-604C0CD35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80" y="2915667"/>
            <a:ext cx="4012653" cy="34307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60A4847-11E6-4B8B-8EA5-63A1AEB5A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135" y="3440298"/>
            <a:ext cx="3131133" cy="2315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804C86-61F0-4C66-85BA-1D033D76A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6295" y="1437797"/>
            <a:ext cx="3898500" cy="17744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C65118-BBA1-61F0-A259-90E97C8ABD1B}"/>
              </a:ext>
            </a:extLst>
          </p:cNvPr>
          <p:cNvSpPr/>
          <p:nvPr/>
        </p:nvSpPr>
        <p:spPr>
          <a:xfrm>
            <a:off x="4583853" y="2989385"/>
            <a:ext cx="3179755" cy="319472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287144BF-4047-5435-B6EF-38600C125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863" y="3517546"/>
            <a:ext cx="3309397" cy="3543477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D0689AAC-959B-B5C5-B10A-494164DA73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661" y="3708766"/>
            <a:ext cx="3572873" cy="23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13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2" y="2904581"/>
            <a:ext cx="32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29450" y="2904581"/>
            <a:ext cx="1634260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10375" y="3634664"/>
            <a:ext cx="184669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9A16C-AEF4-4CFE-B019-697EE39C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4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2D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E788C3D-2B38-434E-9D55-587E976FC760}"/>
              </a:ext>
            </a:extLst>
          </p:cNvPr>
          <p:cNvGrpSpPr/>
          <p:nvPr/>
        </p:nvGrpSpPr>
        <p:grpSpPr>
          <a:xfrm>
            <a:off x="853574" y="1240481"/>
            <a:ext cx="9861203" cy="1418043"/>
            <a:chOff x="902382" y="1173170"/>
            <a:chExt cx="9861203" cy="141804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1C6689F-7C81-4E02-B914-2104F544E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7808"/>
            <a:stretch/>
          </p:blipFill>
          <p:spPr>
            <a:xfrm>
              <a:off x="902382" y="1526871"/>
              <a:ext cx="1064487" cy="8749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06F3314-F936-44D2-A47E-807E73BA2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0229" y="1510053"/>
              <a:ext cx="1081159" cy="108116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0F06362-963E-4961-B500-74DEE580F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0715" y="1507835"/>
              <a:ext cx="1081159" cy="108115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4C7FE77-D875-49A2-B461-846CB3584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1201" y="1507834"/>
              <a:ext cx="1081159" cy="108115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72F80C2-79F9-4E4E-8F5A-B3AE87A01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6327" y="1497589"/>
              <a:ext cx="1081159" cy="108115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F76C338-5942-472A-BD72-FE392AC36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81453" y="1497588"/>
              <a:ext cx="1081160" cy="108116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18BADBE-891F-4E96-AFD4-15B0BBC4F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31939" y="1497588"/>
              <a:ext cx="1081160" cy="108116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BDE6422-51DD-43DF-BC20-E57EB51DE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82425" y="1497588"/>
              <a:ext cx="1081160" cy="108116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A7931B-039C-40ED-A319-47A20C0D30A9}"/>
                </a:ext>
              </a:extLst>
            </p:cNvPr>
            <p:cNvSpPr txBox="1"/>
            <p:nvPr/>
          </p:nvSpPr>
          <p:spPr>
            <a:xfrm>
              <a:off x="1860700" y="184812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x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61F71A-61E6-4313-8C92-F19387FE7020}"/>
                </a:ext>
              </a:extLst>
            </p:cNvPr>
            <p:cNvSpPr txBox="1"/>
            <p:nvPr/>
          </p:nvSpPr>
          <p:spPr>
            <a:xfrm>
              <a:off x="1303008" y="117317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2DB4BC2-B307-4FF8-BCE6-935A617CE8DF}"/>
              </a:ext>
            </a:extLst>
          </p:cNvPr>
          <p:cNvGrpSpPr/>
          <p:nvPr/>
        </p:nvGrpSpPr>
        <p:grpSpPr>
          <a:xfrm>
            <a:off x="838603" y="3129502"/>
            <a:ext cx="10801380" cy="1533698"/>
            <a:chOff x="887411" y="2900825"/>
            <a:chExt cx="10801380" cy="1533698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E2714AF-E907-415A-8A76-A1F8DC08F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7411" y="2914738"/>
              <a:ext cx="1097828" cy="1518799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357FF85-FE60-46EB-9E62-C13303888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44705"/>
            <a:stretch/>
          </p:blipFill>
          <p:spPr>
            <a:xfrm>
              <a:off x="2050232" y="2914741"/>
              <a:ext cx="1097826" cy="83981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DEABE02-A43D-4548-A6CF-EE5D88599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44705"/>
            <a:stretch/>
          </p:blipFill>
          <p:spPr>
            <a:xfrm>
              <a:off x="3347213" y="2914739"/>
              <a:ext cx="1097825" cy="83981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3832B29-8700-4868-8CA3-8C2765692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3997" y="2905485"/>
              <a:ext cx="1097823" cy="1518793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98BC2A7-4C68-45EE-A0A4-D5DFACEC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87731" y="2915733"/>
              <a:ext cx="1097821" cy="151879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5041350-CD05-4362-AFEA-86F219C64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204511" y="2915337"/>
              <a:ext cx="1097818" cy="151878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CA19147-BCA5-4074-ACA5-D3E89718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521288" y="2915338"/>
              <a:ext cx="1097817" cy="1518784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10EA7C1-1BC7-488F-8D71-F78BF9E59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745020" y="2905485"/>
              <a:ext cx="1097816" cy="151878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860A94-6B09-40D7-B5A2-CD795893E852}"/>
                </a:ext>
              </a:extLst>
            </p:cNvPr>
            <p:cNvSpPr txBox="1"/>
            <p:nvPr/>
          </p:nvSpPr>
          <p:spPr>
            <a:xfrm>
              <a:off x="10934990" y="290082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E8E8F50-F38D-4361-BC3A-57B8D7658B6D}"/>
                </a:ext>
              </a:extLst>
            </p:cNvPr>
            <p:cNvCxnSpPr/>
            <p:nvPr/>
          </p:nvCxnSpPr>
          <p:spPr>
            <a:xfrm>
              <a:off x="1043796" y="3106479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903C0E-9391-459A-AFFE-780E748FD1D4}"/>
                </a:ext>
              </a:extLst>
            </p:cNvPr>
            <p:cNvCxnSpPr/>
            <p:nvPr/>
          </p:nvCxnSpPr>
          <p:spPr>
            <a:xfrm>
              <a:off x="1049551" y="3276131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3737EA-6B68-47B8-A20E-4630E1761506}"/>
                </a:ext>
              </a:extLst>
            </p:cNvPr>
            <p:cNvSpPr txBox="1"/>
            <p:nvPr/>
          </p:nvSpPr>
          <p:spPr>
            <a:xfrm>
              <a:off x="10934990" y="3090151"/>
              <a:ext cx="739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/>
                <a:t>0.707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2E66C5-E4B0-4E1D-8652-B12CDC01E239}"/>
                </a:ext>
              </a:extLst>
            </p:cNvPr>
            <p:cNvCxnSpPr/>
            <p:nvPr/>
          </p:nvCxnSpPr>
          <p:spPr>
            <a:xfrm>
              <a:off x="1123966" y="4066886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0D1F9A7-A9AD-4695-AAB4-CD6D9ED21E94}"/>
                </a:ext>
              </a:extLst>
            </p:cNvPr>
            <p:cNvCxnSpPr/>
            <p:nvPr/>
          </p:nvCxnSpPr>
          <p:spPr>
            <a:xfrm>
              <a:off x="1121087" y="4236538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711E7C-13FD-43DB-B16B-C7968212D790}"/>
                </a:ext>
              </a:extLst>
            </p:cNvPr>
            <p:cNvSpPr txBox="1"/>
            <p:nvPr/>
          </p:nvSpPr>
          <p:spPr>
            <a:xfrm>
              <a:off x="10809318" y="3841328"/>
              <a:ext cx="8794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/>
                <a:t>- 0.707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A90810-C6A8-4EFB-A5AE-B0CE7C8E28FE}"/>
                </a:ext>
              </a:extLst>
            </p:cNvPr>
            <p:cNvSpPr txBox="1"/>
            <p:nvPr/>
          </p:nvSpPr>
          <p:spPr>
            <a:xfrm>
              <a:off x="10813386" y="4052162"/>
              <a:ext cx="397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- 1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B13206-BF70-4845-B4A7-31399A5EB05B}"/>
              </a:ext>
            </a:extLst>
          </p:cNvPr>
          <p:cNvSpPr txBox="1"/>
          <p:nvPr/>
        </p:nvSpPr>
        <p:spPr>
          <a:xfrm>
            <a:off x="1051038" y="14933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E2867E-45C9-4B0B-9723-B9C4BCD39D07}"/>
              </a:ext>
            </a:extLst>
          </p:cNvPr>
          <p:cNvSpPr txBox="1"/>
          <p:nvPr/>
        </p:nvSpPr>
        <p:spPr>
          <a:xfrm>
            <a:off x="1567698" y="204846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6E94F9-A0D2-43F2-AF30-47440EC734E3}"/>
              </a:ext>
            </a:extLst>
          </p:cNvPr>
          <p:cNvSpPr txBox="1"/>
          <p:nvPr/>
        </p:nvSpPr>
        <p:spPr>
          <a:xfrm>
            <a:off x="838603" y="944718"/>
            <a:ext cx="9953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2D vector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can be presented on a single axis as a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list of values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1B63B6-9C9C-4E21-9B97-369C022AA789}"/>
              </a:ext>
            </a:extLst>
          </p:cNvPr>
          <p:cNvSpPr txBox="1"/>
          <p:nvPr/>
        </p:nvSpPr>
        <p:spPr>
          <a:xfrm>
            <a:off x="10835183" y="3697899"/>
            <a:ext cx="405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67B3E5-AAD3-4788-9059-806E79367771}"/>
              </a:ext>
            </a:extLst>
          </p:cNvPr>
          <p:cNvSpPr txBox="1"/>
          <p:nvPr/>
        </p:nvSpPr>
        <p:spPr>
          <a:xfrm>
            <a:off x="9635791" y="1280426"/>
            <a:ext cx="17945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teacher\vector_saples_view_2d.py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F8AB68-61C2-47F3-AB29-8F2DA382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18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E0304D-61FD-4201-9271-440EC5CE0E3A}"/>
              </a:ext>
            </a:extLst>
          </p:cNvPr>
          <p:cNvCxnSpPr>
            <a:cxnSpLocks/>
          </p:cNvCxnSpPr>
          <p:nvPr/>
        </p:nvCxnSpPr>
        <p:spPr>
          <a:xfrm>
            <a:off x="1401035" y="2706804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5B08BE-2D35-47CC-B040-AB8A103813B7}"/>
              </a:ext>
            </a:extLst>
          </p:cNvPr>
          <p:cNvCxnSpPr>
            <a:cxnSpLocks/>
          </p:cNvCxnSpPr>
          <p:nvPr/>
        </p:nvCxnSpPr>
        <p:spPr>
          <a:xfrm>
            <a:off x="2651489" y="2715769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08B186-A84C-4451-B873-6D62A12FBF3C}"/>
              </a:ext>
            </a:extLst>
          </p:cNvPr>
          <p:cNvCxnSpPr>
            <a:cxnSpLocks/>
          </p:cNvCxnSpPr>
          <p:nvPr/>
        </p:nvCxnSpPr>
        <p:spPr>
          <a:xfrm>
            <a:off x="3913646" y="2706804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DBCA5E-C82C-47F7-AD9E-77D1143997C7}"/>
              </a:ext>
            </a:extLst>
          </p:cNvPr>
          <p:cNvCxnSpPr>
            <a:cxnSpLocks/>
          </p:cNvCxnSpPr>
          <p:nvPr/>
        </p:nvCxnSpPr>
        <p:spPr>
          <a:xfrm>
            <a:off x="5164100" y="2706804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DCFCC84-0318-435E-AD54-7A66A20DDE65}"/>
              </a:ext>
            </a:extLst>
          </p:cNvPr>
          <p:cNvCxnSpPr>
            <a:cxnSpLocks/>
          </p:cNvCxnSpPr>
          <p:nvPr/>
        </p:nvCxnSpPr>
        <p:spPr>
          <a:xfrm>
            <a:off x="6477952" y="2752445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1AE6F7-CAF8-431F-9CB5-354BB20EC01B}"/>
              </a:ext>
            </a:extLst>
          </p:cNvPr>
          <p:cNvCxnSpPr>
            <a:cxnSpLocks/>
          </p:cNvCxnSpPr>
          <p:nvPr/>
        </p:nvCxnSpPr>
        <p:spPr>
          <a:xfrm>
            <a:off x="7728406" y="2761410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CA8608-30DA-4DB2-8B84-9460E123FA1C}"/>
              </a:ext>
            </a:extLst>
          </p:cNvPr>
          <p:cNvCxnSpPr>
            <a:cxnSpLocks/>
          </p:cNvCxnSpPr>
          <p:nvPr/>
        </p:nvCxnSpPr>
        <p:spPr>
          <a:xfrm>
            <a:off x="8990563" y="2752445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C7D576F-2B21-43C5-9492-91DD2092DBC0}"/>
              </a:ext>
            </a:extLst>
          </p:cNvPr>
          <p:cNvCxnSpPr>
            <a:cxnSpLocks/>
          </p:cNvCxnSpPr>
          <p:nvPr/>
        </p:nvCxnSpPr>
        <p:spPr>
          <a:xfrm>
            <a:off x="10241017" y="2752445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945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2D example,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Table 11">
            <a:extLst>
              <a:ext uri="{FF2B5EF4-FFF2-40B4-BE49-F238E27FC236}">
                <a16:creationId xmlns:a16="http://schemas.microsoft.com/office/drawing/2014/main" id="{9E472C87-51F6-4EDA-A9AD-71CA57EA1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138015"/>
              </p:ext>
            </p:extLst>
          </p:nvPr>
        </p:nvGraphicFramePr>
        <p:xfrm>
          <a:off x="706901" y="1482596"/>
          <a:ext cx="5733405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5873">
                  <a:extLst>
                    <a:ext uri="{9D8B030D-6E8A-4147-A177-3AD203B41FA5}">
                      <a16:colId xmlns:a16="http://schemas.microsoft.com/office/drawing/2014/main" val="3792014277"/>
                    </a:ext>
                  </a:extLst>
                </a:gridCol>
                <a:gridCol w="1282586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1472066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accent1"/>
                          </a:solidFill>
                        </a:rPr>
                        <a:t>vector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Orthogonal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Orthogonal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Ant</a:t>
                      </a:r>
                      <a:r>
                        <a:rPr lang="en-US" sz="1600" b="0"/>
                        <a:t>iparallel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43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FF00FF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7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600" b="0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6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FF00FF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dirty="0">
                          <a:highlight>
                            <a:srgbClr val="FFFF00"/>
                          </a:highlight>
                        </a:rPr>
                        <a:t>3</a:t>
                      </a:r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dirty="0">
                          <a:highlight>
                            <a:srgbClr val="FFFF00"/>
                          </a:highlight>
                        </a:rPr>
                        <a:t>5</a:t>
                      </a:r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2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3407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00EE72D-8BE3-457F-A390-95F40FD4682A}"/>
              </a:ext>
            </a:extLst>
          </p:cNvPr>
          <p:cNvGrpSpPr/>
          <p:nvPr/>
        </p:nvGrpSpPr>
        <p:grpSpPr>
          <a:xfrm>
            <a:off x="626462" y="3931676"/>
            <a:ext cx="10855374" cy="2122625"/>
            <a:chOff x="606759" y="1654348"/>
            <a:chExt cx="10855374" cy="212262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E2714AF-E907-415A-8A76-A1F8DC08F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4706"/>
            <a:stretch/>
          </p:blipFill>
          <p:spPr>
            <a:xfrm>
              <a:off x="3360600" y="2039493"/>
              <a:ext cx="1097828" cy="839814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357FF85-FE60-46EB-9E62-C13303888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4705"/>
            <a:stretch/>
          </p:blipFill>
          <p:spPr>
            <a:xfrm>
              <a:off x="4752021" y="2039495"/>
              <a:ext cx="1097826" cy="83981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DEABE02-A43D-4548-A6CF-EE5D88599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4705"/>
            <a:stretch/>
          </p:blipFill>
          <p:spPr>
            <a:xfrm>
              <a:off x="2005954" y="2039492"/>
              <a:ext cx="1097825" cy="83981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3832B29-8700-4868-8CA3-8C2765692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586" y="2030238"/>
              <a:ext cx="1097823" cy="1518793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98BC2A7-4C68-45EE-A0A4-D5DFACEC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6742" y="2040486"/>
              <a:ext cx="1097821" cy="151879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5041350-CD05-4362-AFEA-86F219C64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25267" y="2040090"/>
              <a:ext cx="1097818" cy="151878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CA19147-BCA5-4074-ACA5-D3E89718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64316" y="2040091"/>
              <a:ext cx="1097817" cy="1518784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10EA7C1-1BC7-488F-8D71-F78BF9E59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39458" y="2047497"/>
              <a:ext cx="1097816" cy="151878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9B6DC7-D1A1-4836-B7D9-18AAEF528D8B}"/>
                </a:ext>
              </a:extLst>
            </p:cNvPr>
            <p:cNvSpPr txBox="1"/>
            <p:nvPr/>
          </p:nvSpPr>
          <p:spPr>
            <a:xfrm>
              <a:off x="606759" y="3449390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0.707, -0.707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7C819-E113-4F7C-943F-D996632CEBF0}"/>
                </a:ext>
              </a:extLst>
            </p:cNvPr>
            <p:cNvSpPr txBox="1"/>
            <p:nvPr/>
          </p:nvSpPr>
          <p:spPr>
            <a:xfrm>
              <a:off x="2288778" y="3449390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1, 0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C95C90D-C895-49A8-A244-F2E5ED3A2AE3}"/>
                </a:ext>
              </a:extLst>
            </p:cNvPr>
            <p:cNvSpPr txBox="1"/>
            <p:nvPr/>
          </p:nvSpPr>
          <p:spPr>
            <a:xfrm>
              <a:off x="3707735" y="3447678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0, 1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53DD1F8-F60B-4BD2-A3D8-204B3FBF55E1}"/>
                </a:ext>
              </a:extLst>
            </p:cNvPr>
            <p:cNvSpPr txBox="1"/>
            <p:nvPr/>
          </p:nvSpPr>
          <p:spPr>
            <a:xfrm>
              <a:off x="4726134" y="3450447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0.707,  0.707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0AF68C-F0C1-4538-B3ED-6270D7095922}"/>
                </a:ext>
              </a:extLst>
            </p:cNvPr>
            <p:cNvSpPr txBox="1"/>
            <p:nvPr/>
          </p:nvSpPr>
          <p:spPr>
            <a:xfrm>
              <a:off x="6440307" y="3446267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  -1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AA2A8C-E5D6-48D5-9307-2CF20E871FF9}"/>
                </a:ext>
              </a:extLst>
            </p:cNvPr>
            <p:cNvSpPr txBox="1"/>
            <p:nvPr/>
          </p:nvSpPr>
          <p:spPr>
            <a:xfrm>
              <a:off x="7485692" y="3453324"/>
              <a:ext cx="11993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-0.707, -0.707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4071382-6D65-4F6D-B4FD-1D8150B6323C}"/>
                </a:ext>
              </a:extLst>
            </p:cNvPr>
            <p:cNvSpPr txBox="1"/>
            <p:nvPr/>
          </p:nvSpPr>
          <p:spPr>
            <a:xfrm>
              <a:off x="8894994" y="3453324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-0.707, 0.707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69ADB8-12C2-4647-80C6-732E40E2C81D}"/>
                </a:ext>
              </a:extLst>
            </p:cNvPr>
            <p:cNvSpPr txBox="1"/>
            <p:nvPr/>
          </p:nvSpPr>
          <p:spPr>
            <a:xfrm>
              <a:off x="10626080" y="3453481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-1, 0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062B004-DE93-4832-AE1D-79EAA97BCC1E}"/>
                </a:ext>
              </a:extLst>
            </p:cNvPr>
            <p:cNvSpPr/>
            <p:nvPr/>
          </p:nvSpPr>
          <p:spPr>
            <a:xfrm>
              <a:off x="984881" y="1661617"/>
              <a:ext cx="388620" cy="36768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1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F858E36-5C3D-4FC2-BCF3-481B6FB6EC5B}"/>
                </a:ext>
              </a:extLst>
            </p:cNvPr>
            <p:cNvSpPr/>
            <p:nvPr/>
          </p:nvSpPr>
          <p:spPr>
            <a:xfrm>
              <a:off x="2336284" y="1667946"/>
              <a:ext cx="388620" cy="36897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2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D067FBE-3EAC-4364-B92E-E73D0E6AA640}"/>
                </a:ext>
              </a:extLst>
            </p:cNvPr>
            <p:cNvSpPr/>
            <p:nvPr/>
          </p:nvSpPr>
          <p:spPr>
            <a:xfrm>
              <a:off x="3700197" y="1667946"/>
              <a:ext cx="388620" cy="36897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3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2745D38-7490-4DBD-A64C-00433537F134}"/>
                </a:ext>
              </a:extLst>
            </p:cNvPr>
            <p:cNvSpPr/>
            <p:nvPr/>
          </p:nvSpPr>
          <p:spPr>
            <a:xfrm>
              <a:off x="5065741" y="1657274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19F413-212E-4E9E-A3FC-38D9F15FA68F}"/>
                </a:ext>
              </a:extLst>
            </p:cNvPr>
            <p:cNvSpPr/>
            <p:nvPr/>
          </p:nvSpPr>
          <p:spPr>
            <a:xfrm>
              <a:off x="6440305" y="1657275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5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0BDF1EB-ADA0-4995-83CC-1D7E9617C555}"/>
                </a:ext>
              </a:extLst>
            </p:cNvPr>
            <p:cNvSpPr/>
            <p:nvPr/>
          </p:nvSpPr>
          <p:spPr>
            <a:xfrm>
              <a:off x="7870000" y="1657275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6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C026C7A-78BD-4F91-8781-CD6F8C026B94}"/>
                </a:ext>
              </a:extLst>
            </p:cNvPr>
            <p:cNvSpPr/>
            <p:nvPr/>
          </p:nvSpPr>
          <p:spPr>
            <a:xfrm>
              <a:off x="9287851" y="1657275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7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218B73F-E599-43E0-AE81-ECECDD0AC672}"/>
                </a:ext>
              </a:extLst>
            </p:cNvPr>
            <p:cNvSpPr/>
            <p:nvPr/>
          </p:nvSpPr>
          <p:spPr>
            <a:xfrm>
              <a:off x="10705702" y="1654348"/>
              <a:ext cx="388620" cy="36972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8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B3749BD-4CD9-412C-8AC2-050F854B0FAB}"/>
                </a:ext>
              </a:extLst>
            </p:cNvPr>
            <p:cNvCxnSpPr>
              <a:cxnSpLocks/>
            </p:cNvCxnSpPr>
            <p:nvPr/>
          </p:nvCxnSpPr>
          <p:spPr>
            <a:xfrm>
              <a:off x="1873329" y="2030237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4E62399-5254-4776-B732-53B0CE6C0E9C}"/>
                </a:ext>
              </a:extLst>
            </p:cNvPr>
            <p:cNvCxnSpPr>
              <a:cxnSpLocks/>
            </p:cNvCxnSpPr>
            <p:nvPr/>
          </p:nvCxnSpPr>
          <p:spPr>
            <a:xfrm>
              <a:off x="3222069" y="2017403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31B09AD-FC2D-41E2-A836-341C0286D81A}"/>
                </a:ext>
              </a:extLst>
            </p:cNvPr>
            <p:cNvCxnSpPr>
              <a:cxnSpLocks/>
            </p:cNvCxnSpPr>
            <p:nvPr/>
          </p:nvCxnSpPr>
          <p:spPr>
            <a:xfrm>
              <a:off x="4624149" y="2053166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2969552-1FF4-4321-9E0B-E3FF6728FA41}"/>
                </a:ext>
              </a:extLst>
            </p:cNvPr>
            <p:cNvCxnSpPr>
              <a:cxnSpLocks/>
            </p:cNvCxnSpPr>
            <p:nvPr/>
          </p:nvCxnSpPr>
          <p:spPr>
            <a:xfrm>
              <a:off x="5995749" y="2030237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0399BCF-7D28-4728-8688-D31CD8EF7FD7}"/>
                </a:ext>
              </a:extLst>
            </p:cNvPr>
            <p:cNvCxnSpPr>
              <a:cxnSpLocks/>
            </p:cNvCxnSpPr>
            <p:nvPr/>
          </p:nvCxnSpPr>
          <p:spPr>
            <a:xfrm>
              <a:off x="7382589" y="2037294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E461F34-0C20-47F9-9399-E56D1BA5868A}"/>
                </a:ext>
              </a:extLst>
            </p:cNvPr>
            <p:cNvCxnSpPr>
              <a:cxnSpLocks/>
            </p:cNvCxnSpPr>
            <p:nvPr/>
          </p:nvCxnSpPr>
          <p:spPr>
            <a:xfrm>
              <a:off x="8799909" y="2053166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FC7FA15-310E-4D35-A92F-7BD642177B44}"/>
                </a:ext>
              </a:extLst>
            </p:cNvPr>
            <p:cNvCxnSpPr>
              <a:cxnSpLocks/>
            </p:cNvCxnSpPr>
            <p:nvPr/>
          </p:nvCxnSpPr>
          <p:spPr>
            <a:xfrm>
              <a:off x="10209609" y="2017403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A25ACAA-5C1C-4235-8BF7-2CFEF7D523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0058" y="1297466"/>
            <a:ext cx="2773832" cy="191720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917633-B014-48C2-8477-51AB998DE8AD}"/>
              </a:ext>
            </a:extLst>
          </p:cNvPr>
          <p:cNvSpPr txBox="1"/>
          <p:nvPr/>
        </p:nvSpPr>
        <p:spPr>
          <a:xfrm>
            <a:off x="7952668" y="992751"/>
            <a:ext cx="1464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cheat sheet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558464-3BC2-432A-8712-6312BF5D29BA}"/>
              </a:ext>
            </a:extLst>
          </p:cNvPr>
          <p:cNvSpPr txBox="1"/>
          <p:nvPr/>
        </p:nvSpPr>
        <p:spPr>
          <a:xfrm>
            <a:off x="7750831" y="3159427"/>
            <a:ext cx="20981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teacher\aux_dot_calc_angle_range_plot.py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D3B971-AA59-426B-962E-F5679C74DEB3}"/>
              </a:ext>
            </a:extLst>
          </p:cNvPr>
          <p:cNvSpPr txBox="1"/>
          <p:nvPr/>
        </p:nvSpPr>
        <p:spPr>
          <a:xfrm>
            <a:off x="656218" y="943556"/>
            <a:ext cx="5733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vectors orthogonal to vector A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C59C49-59C0-4B5B-BEB8-2149A6A8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19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E2F1D2-DE28-4B44-B59E-C817A97B982C}"/>
              </a:ext>
            </a:extLst>
          </p:cNvPr>
          <p:cNvSpPr txBox="1"/>
          <p:nvPr/>
        </p:nvSpPr>
        <p:spPr>
          <a:xfrm>
            <a:off x="589652" y="260780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Replace question marks with vector </a:t>
            </a:r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REPL or script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6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19BCC-3F58-D337-71C8-028212F1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02F75D-0A9F-0660-6E1C-37B2CD9BC2F8}"/>
              </a:ext>
            </a:extLst>
          </p:cNvPr>
          <p:cNvGrpSpPr/>
          <p:nvPr/>
        </p:nvGrpSpPr>
        <p:grpSpPr>
          <a:xfrm>
            <a:off x="336430" y="216715"/>
            <a:ext cx="11427125" cy="1270861"/>
            <a:chOff x="336430" y="216715"/>
            <a:chExt cx="11427125" cy="1270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539E31-B857-472A-A9CC-15D9F5114444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12708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Organization, Way of Work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n-US" sz="2000" dirty="0">
                <a:solidFill>
                  <a:srgbClr val="0070C0"/>
                </a:solidFill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945E49-BE1C-A575-D906-7758222AA6E4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B94AF3-E51A-D97A-5B56-7BEAA9712836}"/>
              </a:ext>
            </a:extLst>
          </p:cNvPr>
          <p:cNvSpPr txBox="1"/>
          <p:nvPr/>
        </p:nvSpPr>
        <p:spPr>
          <a:xfrm>
            <a:off x="428445" y="1151973"/>
            <a:ext cx="1133511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 always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 a full set of slides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regardless of the number of solved ones.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of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presentation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should look like this: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Surname_First_NumerLastSolvedSlide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(do not use Polish letters), example "Zoladz_Miroslaw_50.pptx"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82556-598F-800A-F9C6-0CBA379B6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65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45D6DDC-66E7-4241-A4F7-E04B61C7F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4"/>
          <a:stretch/>
        </p:blipFill>
        <p:spPr>
          <a:xfrm>
            <a:off x="777929" y="1924356"/>
            <a:ext cx="4781728" cy="40963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93B6BFE-3073-4897-B973-6D212A579E22}"/>
              </a:ext>
            </a:extLst>
          </p:cNvPr>
          <p:cNvGrpSpPr/>
          <p:nvPr/>
        </p:nvGrpSpPr>
        <p:grpSpPr>
          <a:xfrm>
            <a:off x="5845815" y="3207637"/>
            <a:ext cx="4287125" cy="1480041"/>
            <a:chOff x="3475814" y="5094653"/>
            <a:chExt cx="4287125" cy="14800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01B2C3-52B8-4970-B34F-21A44EA3E415}"/>
                </a:ext>
              </a:extLst>
            </p:cNvPr>
            <p:cNvGrpSpPr/>
            <p:nvPr/>
          </p:nvGrpSpPr>
          <p:grpSpPr>
            <a:xfrm>
              <a:off x="3832369" y="5094653"/>
              <a:ext cx="3930570" cy="1480041"/>
              <a:chOff x="1153156" y="5148047"/>
              <a:chExt cx="3930570" cy="148004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6BFE527-BD3E-4231-A1DC-144FC8325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8266" b="2202"/>
              <a:stretch/>
            </p:blipFill>
            <p:spPr>
              <a:xfrm>
                <a:off x="1153156" y="5148047"/>
                <a:ext cx="1276528" cy="147131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568B3F5-377A-4BFC-B6E9-D3ABACFA8A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0469"/>
              <a:stretch/>
            </p:blipFill>
            <p:spPr>
              <a:xfrm>
                <a:off x="2480177" y="5156771"/>
                <a:ext cx="1276528" cy="147131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3F53A6D-0ED7-4711-9F1B-802368BEB1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5525" b="36512"/>
              <a:stretch/>
            </p:blipFill>
            <p:spPr>
              <a:xfrm>
                <a:off x="3807198" y="5234922"/>
                <a:ext cx="1276528" cy="1393166"/>
              </a:xfrm>
              <a:prstGeom prst="rect">
                <a:avLst/>
              </a:prstGeom>
            </p:spPr>
          </p:pic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48A7AD1-1C3F-43FF-AB72-D7B6B421C814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5330393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73CB89-C4CE-4F7D-B484-5C416BD856C9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5767457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8100B-FC94-4A19-AA1B-8A1CB510EF4A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6031998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AABC58-6D5F-4F3A-8411-BA145097C22D}"/>
                </a:ext>
              </a:extLst>
            </p:cNvPr>
            <p:cNvSpPr txBox="1"/>
            <p:nvPr/>
          </p:nvSpPr>
          <p:spPr>
            <a:xfrm>
              <a:off x="3475814" y="5128694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/>
                <a:t>1.0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79DB06-BB71-4F73-A732-19CB1AEB16FE}"/>
                </a:ext>
              </a:extLst>
            </p:cNvPr>
            <p:cNvSpPr txBox="1"/>
            <p:nvPr/>
          </p:nvSpPr>
          <p:spPr>
            <a:xfrm>
              <a:off x="3476445" y="5574165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/>
                <a:t>0.5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61F7B3-5EBB-435D-8AF5-0C36AE3EB0D6}"/>
                </a:ext>
              </a:extLst>
            </p:cNvPr>
            <p:cNvSpPr txBox="1"/>
            <p:nvPr/>
          </p:nvSpPr>
          <p:spPr>
            <a:xfrm>
              <a:off x="3475814" y="5858790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/>
                <a:t>0.2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BE2AE8-1D7E-4AE6-ADBF-67BCCDBBEBD8}"/>
              </a:ext>
            </a:extLst>
          </p:cNvPr>
          <p:cNvSpPr txBox="1"/>
          <p:nvPr/>
        </p:nvSpPr>
        <p:spPr>
          <a:xfrm>
            <a:off x="869083" y="1286754"/>
            <a:ext cx="9953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Also,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vector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be presented on a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axis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A5DC280E-8852-4D6F-89B8-CDB34CDBC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CA2B4-55D9-44A9-9D91-4AB8AC75BBCF}"/>
              </a:ext>
            </a:extLst>
          </p:cNvPr>
          <p:cNvSpPr txBox="1"/>
          <p:nvPr/>
        </p:nvSpPr>
        <p:spPr>
          <a:xfrm>
            <a:off x="2176013" y="5917937"/>
            <a:ext cx="22234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Teacher\vector_3d_cartesian_viev.py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01014-88B4-40E7-9281-BBA9653CD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3D example,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ut">
            <a:hlinkClick r:id="" action="ppaction://media"/>
            <a:extLst>
              <a:ext uri="{FF2B5EF4-FFF2-40B4-BE49-F238E27FC236}">
                <a16:creationId xmlns:a16="http://schemas.microsoft.com/office/drawing/2014/main" id="{F35F1909-B664-4B6F-991A-2AC06FBE2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836" y="2664824"/>
            <a:ext cx="48768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2C9E0C-0C79-4B4F-88F0-1C7A278AA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471" y="2702419"/>
            <a:ext cx="4877481" cy="3620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25588-30FB-4650-88BF-6B78B83DA28E}"/>
              </a:ext>
            </a:extLst>
          </p:cNvPr>
          <p:cNvSpPr txBox="1"/>
          <p:nvPr/>
        </p:nvSpPr>
        <p:spPr>
          <a:xfrm>
            <a:off x="2941395" y="825489"/>
            <a:ext cx="5655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in case of 2D vectors a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allows to check</a:t>
            </a:r>
          </a:p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two 3D vectors are oriented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towards each other </a:t>
            </a:r>
          </a:p>
          <a:p>
            <a:pPr algn="ctr"/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(parallel, antiparallel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, orthogonal and so 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A93CB-7A52-472C-8E8A-0F65F999E0B2}"/>
              </a:ext>
            </a:extLst>
          </p:cNvPr>
          <p:cNvSpPr txBox="1"/>
          <p:nvPr/>
        </p:nvSpPr>
        <p:spPr>
          <a:xfrm>
            <a:off x="144819" y="2223680"/>
            <a:ext cx="5655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 to see how does dot product “work” for 3D vectors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6A1DA-3712-4B68-ADEB-9577C25885F5}"/>
              </a:ext>
            </a:extLst>
          </p:cNvPr>
          <p:cNvSpPr txBox="1"/>
          <p:nvPr/>
        </p:nvSpPr>
        <p:spPr>
          <a:xfrm>
            <a:off x="6108079" y="1946681"/>
            <a:ext cx="5655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Unlike the 2D vector, the specified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3D vector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can have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an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infinite number of orthogonal vectors</a:t>
            </a:r>
            <a:r>
              <a:rPr kumimoji="0" lang="en-US" altLang="en-US" sz="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FDB64-379E-4BC0-9D48-9E1E0CCA7B10}"/>
              </a:ext>
            </a:extLst>
          </p:cNvPr>
          <p:cNvSpPr txBox="1"/>
          <p:nvPr/>
        </p:nvSpPr>
        <p:spPr>
          <a:xfrm>
            <a:off x="546836" y="6378396"/>
            <a:ext cx="10749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3d_vect_dot.pov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A3FB5-9B08-4F6C-AE49-80A30FFD785F}"/>
              </a:ext>
            </a:extLst>
          </p:cNvPr>
          <p:cNvSpPr txBox="1"/>
          <p:nvPr/>
        </p:nvSpPr>
        <p:spPr>
          <a:xfrm>
            <a:off x="6241471" y="6378396"/>
            <a:ext cx="14619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3d_vect_dot_infit </a:t>
            </a:r>
            <a:r>
              <a:rPr lang="en-US" sz="800" err="1">
                <a:solidFill>
                  <a:schemeClr val="bg2">
                    <a:lumMod val="75000"/>
                  </a:schemeClr>
                </a:solidFill>
              </a:rPr>
              <a:t>othog.pov</a:t>
            </a:r>
            <a:endParaRPr 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4D125-316D-41D1-96E2-8DDE1A56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5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1825" y="2904581"/>
            <a:ext cx="16818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81800" y="3634664"/>
            <a:ext cx="18752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7B363-E2AE-47F3-83A0-0BB1901A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74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signal - signal as a vector</a:t>
            </a: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47835-5B37-4828-9E85-9F2E201A2177}"/>
              </a:ext>
            </a:extLst>
          </p:cNvPr>
          <p:cNvSpPr txBox="1"/>
          <p:nvPr/>
        </p:nvSpPr>
        <p:spPr>
          <a:xfrm>
            <a:off x="428445" y="858260"/>
            <a:ext cx="10475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In fact,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any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list of values 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(scalars)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can be considered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a vector in a space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.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</a:br>
            <a:r>
              <a:rPr lang="en-US" altLang="en-US">
                <a:solidFill>
                  <a:srgbClr val="202124"/>
                </a:solidFill>
              </a:rPr>
              <a:t>The </a:t>
            </a:r>
            <a:r>
              <a:rPr lang="en-US" altLang="en-US" b="1">
                <a:solidFill>
                  <a:srgbClr val="202124"/>
                </a:solidFill>
              </a:rPr>
              <a:t>dimension</a:t>
            </a:r>
            <a:r>
              <a:rPr lang="en-US" altLang="en-US">
                <a:solidFill>
                  <a:srgbClr val="202124"/>
                </a:solidFill>
              </a:rPr>
              <a:t> of space equals to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values number</a:t>
            </a:r>
            <a:r>
              <a:rPr lang="en-US" altLang="en-US">
                <a:solidFill>
                  <a:srgbClr val="202124"/>
                </a:solidFill>
              </a:rPr>
              <a:t>.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F8FD0-F20A-42D8-BFBB-80A69004470C}"/>
              </a:ext>
            </a:extLst>
          </p:cNvPr>
          <p:cNvSpPr txBox="1"/>
          <p:nvPr/>
        </p:nvSpPr>
        <p:spPr>
          <a:xfrm>
            <a:off x="336430" y="3244334"/>
            <a:ext cx="11335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On the other hand, any signal is a list of values, so </a:t>
            </a:r>
            <a:r>
              <a:rPr lang="en-US" b="1">
                <a:ea typeface="Calibri" panose="020F0502020204030204" pitchFamily="34" charset="0"/>
                <a:cs typeface="Arial" panose="020B0604020202020204" pitchFamily="34" charset="0"/>
              </a:rPr>
              <a:t>any signal  </a:t>
            </a:r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can be considered a </a:t>
            </a:r>
            <a:r>
              <a:rPr lang="en-US" b="1">
                <a:ea typeface="Calibri" panose="020F0502020204030204" pitchFamily="34" charset="0"/>
                <a:cs typeface="Arial" panose="020B0604020202020204" pitchFamily="34" charset="0"/>
              </a:rPr>
              <a:t>vector in N dimensional space</a:t>
            </a:r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en-US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4D977-D81F-4303-9B6D-4541F9927E78}"/>
              </a:ext>
            </a:extLst>
          </p:cNvPr>
          <p:cNvSpPr txBox="1"/>
          <p:nvPr/>
        </p:nvSpPr>
        <p:spPr>
          <a:xfrm>
            <a:off x="1864169" y="1523716"/>
            <a:ext cx="70463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Examples:</a:t>
            </a: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2D: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 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0.4):                    		x=2.3, y=0.4</a:t>
            </a:r>
            <a:endParaRPr lang="en-US" altLang="en-US" sz="1600">
              <a:solidFill>
                <a:srgbClr val="202124"/>
              </a:solidFill>
            </a:endParaRP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3D: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 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0.4, 12.7):          		x=2.3, y=0.4, z= 12.7</a:t>
            </a: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4D: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0.4, 12.7, 9.2):  		x=2.3, y=0.4, z= 12.7, ź=9.2</a:t>
            </a:r>
          </a:p>
          <a:p>
            <a:pPr lvl="1"/>
            <a:r>
              <a:rPr lang="en-US" altLang="en-US" sz="1600" b="1">
                <a:solidFill>
                  <a:srgbClr val="FF0000"/>
                </a:solidFill>
              </a:rPr>
              <a:t>N</a:t>
            </a:r>
            <a:r>
              <a:rPr lang="en-US" altLang="en-US" sz="1600">
                <a:solidFill>
                  <a:srgbClr val="202124"/>
                </a:solidFill>
              </a:rPr>
              <a:t>D: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0.4, 12.7, 9.2, … , 17.3): 	x=2.3, y=0.4, z= 12.7, ź=9.2, … </a:t>
            </a:r>
            <a:r>
              <a:rPr kumimoji="0" lang="el-GR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Ώ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=17.3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</a:endParaRP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          </a:t>
            </a:r>
            <a:r>
              <a:rPr lang="en-US" altLang="en-US" sz="1600">
                <a:solidFill>
                  <a:srgbClr val="0070C0"/>
                </a:solidFill>
              </a:rPr>
              <a:t>0  ,   1 ,    2   ,   3 , … ,  </a:t>
            </a:r>
            <a:r>
              <a:rPr lang="en-US" altLang="en-US" sz="1600">
                <a:solidFill>
                  <a:srgbClr val="202124"/>
                </a:solidFill>
              </a:rPr>
              <a:t>  </a:t>
            </a:r>
            <a:r>
              <a:rPr lang="en-US" altLang="en-US" sz="1600" b="1">
                <a:solidFill>
                  <a:srgbClr val="FF0000"/>
                </a:solidFill>
              </a:rPr>
              <a:t>N</a:t>
            </a:r>
            <a:r>
              <a:rPr lang="en-US" altLang="en-US" sz="1600" b="1">
                <a:solidFill>
                  <a:srgbClr val="202124"/>
                </a:solidFill>
              </a:rPr>
              <a:t>   </a:t>
            </a:r>
            <a:r>
              <a:rPr lang="en-US" altLang="en-US" sz="1600">
                <a:solidFill>
                  <a:srgbClr val="202124"/>
                </a:solidFill>
              </a:rPr>
              <a:t>&lt;- </a:t>
            </a:r>
            <a:r>
              <a:rPr lang="en-US" altLang="en-US" sz="1600">
                <a:solidFill>
                  <a:srgbClr val="0070C0"/>
                </a:solidFill>
              </a:rPr>
              <a:t>coordinate indexes 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EBC612-8B6B-4380-B688-7C2BFB17A6EB}"/>
              </a:ext>
            </a:extLst>
          </p:cNvPr>
          <p:cNvGrpSpPr/>
          <p:nvPr/>
        </p:nvGrpSpPr>
        <p:grpSpPr>
          <a:xfrm>
            <a:off x="2841464" y="3722620"/>
            <a:ext cx="4160860" cy="2729190"/>
            <a:chOff x="2796199" y="3903684"/>
            <a:chExt cx="4160860" cy="27291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9F4B21-93A2-4D59-BEBE-E632A25C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6720" y="3903684"/>
              <a:ext cx="3810339" cy="248160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D030F2-BDCA-47CA-BAB7-0B7C0482A974}"/>
                </a:ext>
              </a:extLst>
            </p:cNvPr>
            <p:cNvSpPr txBox="1"/>
            <p:nvPr/>
          </p:nvSpPr>
          <p:spPr>
            <a:xfrm>
              <a:off x="3619500" y="6238699"/>
              <a:ext cx="2819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X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75543E-F925-4A7D-B985-C944F7CD9FEA}"/>
                </a:ext>
              </a:extLst>
            </p:cNvPr>
            <p:cNvSpPr txBox="1"/>
            <p:nvPr/>
          </p:nvSpPr>
          <p:spPr>
            <a:xfrm>
              <a:off x="3893820" y="6238699"/>
              <a:ext cx="304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Y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A67507-4439-44CD-93AB-5D76C97D02DF}"/>
                </a:ext>
              </a:extLst>
            </p:cNvPr>
            <p:cNvSpPr txBox="1"/>
            <p:nvPr/>
          </p:nvSpPr>
          <p:spPr>
            <a:xfrm>
              <a:off x="4152591" y="6231103"/>
              <a:ext cx="3054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Z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8A3DBB-E868-477A-B957-4BE89B9CE9EE}"/>
                </a:ext>
              </a:extLst>
            </p:cNvPr>
            <p:cNvSpPr txBox="1"/>
            <p:nvPr/>
          </p:nvSpPr>
          <p:spPr>
            <a:xfrm>
              <a:off x="6316980" y="6263542"/>
              <a:ext cx="3200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l-GR" altLang="en-US" sz="1800" b="0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cs typeface="Calibri" panose="020F0502020204030204" pitchFamily="34" charset="0"/>
                </a:rPr>
                <a:t>Ώ</a:t>
              </a:r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292F221-7A63-4EEB-BB73-931123D9F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4860" y="6415769"/>
              <a:ext cx="1584960" cy="759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8DEEDA-FA5D-4568-ABBB-5650A0EBD149}"/>
                </a:ext>
              </a:extLst>
            </p:cNvPr>
            <p:cNvSpPr txBox="1"/>
            <p:nvPr/>
          </p:nvSpPr>
          <p:spPr>
            <a:xfrm>
              <a:off x="2796199" y="6230956"/>
              <a:ext cx="6861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Axes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384A-A674-4E15-887C-AFD18392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7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of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</a:t>
            </a: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ignals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1B068-86EE-470C-993D-DCB168E43A0C}"/>
              </a:ext>
            </a:extLst>
          </p:cNvPr>
          <p:cNvSpPr txBox="1"/>
          <p:nvPr/>
        </p:nvSpPr>
        <p:spPr>
          <a:xfrm>
            <a:off x="336430" y="1127887"/>
            <a:ext cx="734970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As it was said dot product let us measure how two vectors are </a:t>
            </a:r>
            <a:r>
              <a:rPr lang="en-US">
                <a:latin typeface="inherit"/>
                <a:ea typeface="Calibri" panose="020F0502020204030204" pitchFamily="34" charset="0"/>
                <a:cs typeface="Arial" panose="020B0604020202020204" pitchFamily="34" charset="0"/>
              </a:rPr>
              <a:t>oriented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towards each other, </a:t>
            </a:r>
            <a:r>
              <a:rPr lang="en-US">
                <a:solidFill>
                  <a:srgbClr val="202124"/>
                </a:solidFill>
                <a:latin typeface="inherit"/>
              </a:rPr>
              <a:t>so,</a:t>
            </a:r>
            <a:r>
              <a:rPr lang="en-US" b="0" i="0"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dot product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let us also measure 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relation between two signals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(parallel, antiparallel, orthogonal, and so one).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C3C35-12C8-4A4D-8A21-6E38C77BD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599" y="1021018"/>
            <a:ext cx="3709790" cy="2343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214BC-67A1-4B1F-B139-C0D967C08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76"/>
          <a:stretch/>
        </p:blipFill>
        <p:spPr>
          <a:xfrm>
            <a:off x="7899399" y="3596342"/>
            <a:ext cx="3524329" cy="2202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047943-56AA-417E-A550-1990EABA051C}"/>
                  </a:ext>
                </a:extLst>
              </p:cNvPr>
              <p:cNvSpPr txBox="1"/>
              <p:nvPr/>
            </p:nvSpPr>
            <p:spPr>
              <a:xfrm>
                <a:off x="8801011" y="5961552"/>
                <a:ext cx="1965271" cy="6983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  <m:e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]∗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𝟒𝟗𝟐𝟒</m:t>
                          </m:r>
                        </m:e>
                      </m:nary>
                    </m:oMath>
                  </m:oMathPara>
                </a14:m>
                <a:endParaRPr lang="en-US" sz="16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047943-56AA-417E-A550-1990EABA0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11" y="5961552"/>
                <a:ext cx="1965271" cy="698333"/>
              </a:xfrm>
              <a:prstGeom prst="rect">
                <a:avLst/>
              </a:prstGeom>
              <a:blipFill>
                <a:blip r:embed="rId4"/>
                <a:stretch>
                  <a:fillRect r="-956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A692CF0-161F-4A40-9B3F-0194822EA57F}"/>
              </a:ext>
            </a:extLst>
          </p:cNvPr>
          <p:cNvSpPr txBox="1"/>
          <p:nvPr/>
        </p:nvSpPr>
        <p:spPr>
          <a:xfrm>
            <a:off x="10603298" y="1666398"/>
            <a:ext cx="32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5E5D8D-DCD9-4333-94C4-A7EDEF566982}"/>
              </a:ext>
            </a:extLst>
          </p:cNvPr>
          <p:cNvSpPr txBox="1"/>
          <p:nvPr/>
        </p:nvSpPr>
        <p:spPr>
          <a:xfrm>
            <a:off x="11423729" y="3346841"/>
            <a:ext cx="679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t[s]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19DFFB-9103-485E-A0DE-521DDCFF1552}"/>
              </a:ext>
            </a:extLst>
          </p:cNvPr>
          <p:cNvSpPr txBox="1"/>
          <p:nvPr/>
        </p:nvSpPr>
        <p:spPr>
          <a:xfrm>
            <a:off x="9640809" y="3375991"/>
            <a:ext cx="695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>
                <a:solidFill>
                  <a:schemeClr val="accent6">
                    <a:lumMod val="75000"/>
                  </a:schemeClr>
                </a:solidFill>
                <a:latin typeface="inherit"/>
              </a:rPr>
              <a:t>A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 * </a:t>
            </a:r>
            <a:r>
              <a:rPr lang="en-US" altLang="en-US" b="1">
                <a:solidFill>
                  <a:srgbClr val="0070C0"/>
                </a:solidFill>
                <a:latin typeface="inherit"/>
              </a:rPr>
              <a:t>B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8D018-EE09-4835-AF6C-99AFD26638A7}"/>
              </a:ext>
            </a:extLst>
          </p:cNvPr>
          <p:cNvSpPr txBox="1"/>
          <p:nvPr/>
        </p:nvSpPr>
        <p:spPr>
          <a:xfrm>
            <a:off x="10603298" y="2346772"/>
            <a:ext cx="32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D65972-759C-44E1-85BD-8D3D2D41E269}"/>
              </a:ext>
            </a:extLst>
          </p:cNvPr>
          <p:cNvSpPr txBox="1"/>
          <p:nvPr/>
        </p:nvSpPr>
        <p:spPr>
          <a:xfrm>
            <a:off x="347078" y="2854802"/>
            <a:ext cx="7021902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One can say that </a:t>
            </a:r>
            <a:r>
              <a:rPr lang="en-US" altLang="en-US" b="1">
                <a:solidFill>
                  <a:srgbClr val="FF0000"/>
                </a:solidFill>
                <a:latin typeface="inherit"/>
              </a:rPr>
              <a:t>dot product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let us evaluate a </a:t>
            </a:r>
            <a:r>
              <a:rPr lang="en-US" altLang="en-US" b="1">
                <a:solidFill>
                  <a:srgbClr val="FF0000"/>
                </a:solidFill>
                <a:latin typeface="inherit"/>
              </a:rPr>
              <a:t>degree of similarity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between </a:t>
            </a:r>
            <a:r>
              <a:rPr lang="en-US" altLang="en-US" b="1">
                <a:solidFill>
                  <a:srgbClr val="FF0000"/>
                </a:solidFill>
                <a:latin typeface="inherit"/>
              </a:rPr>
              <a:t>two signals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.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1CDCAE-0F24-4984-B616-D4359BE58A32}"/>
              </a:ext>
            </a:extLst>
          </p:cNvPr>
          <p:cNvSpPr txBox="1"/>
          <p:nvPr/>
        </p:nvSpPr>
        <p:spPr>
          <a:xfrm>
            <a:off x="9922533" y="5833056"/>
            <a:ext cx="17490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>
                <a:solidFill>
                  <a:schemeClr val="bg2">
                    <a:lumMod val="75000"/>
                  </a:schemeClr>
                </a:solidFill>
              </a:rPr>
              <a:t>Teacher\vector-signal_dot_plot.py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EE8D7-F5C0-448C-A867-B377E1639591}"/>
              </a:ext>
            </a:extLst>
          </p:cNvPr>
          <p:cNvSpPr txBox="1"/>
          <p:nvPr/>
        </p:nvSpPr>
        <p:spPr>
          <a:xfrm>
            <a:off x="6916896" y="6133381"/>
            <a:ext cx="1884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en-US">
                <a:solidFill>
                  <a:srgbClr val="202124"/>
                </a:solidFill>
                <a:latin typeface="inherit"/>
              </a:rPr>
              <a:t>dot product  -&gt; 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EEBE6C-DA68-4999-B057-158A69C4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25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 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2508A1-E808-49DF-B605-243D4217FCB2}"/>
              </a:ext>
            </a:extLst>
          </p:cNvPr>
          <p:cNvGrpSpPr/>
          <p:nvPr/>
        </p:nvGrpSpPr>
        <p:grpSpPr>
          <a:xfrm>
            <a:off x="227109" y="2513302"/>
            <a:ext cx="11707602" cy="3876828"/>
            <a:chOff x="227109" y="1482359"/>
            <a:chExt cx="11707602" cy="38768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6668FF-7A69-41AD-8865-450951311F47}"/>
                </a:ext>
              </a:extLst>
            </p:cNvPr>
            <p:cNvSpPr txBox="1"/>
            <p:nvPr/>
          </p:nvSpPr>
          <p:spPr>
            <a:xfrm>
              <a:off x="506339" y="1667173"/>
              <a:ext cx="2859876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>
                  <a:solidFill>
                    <a:schemeClr val="accent6">
                      <a:lumMod val="75000"/>
                    </a:schemeClr>
                  </a:solidFill>
                </a:rPr>
                <a:t>0.080,0.080,0.080,0.398,0.477,0.000,-0.477,-0.398,-0.080,-0.080,-0.080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F601A9-985D-4942-A921-C45B92E1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5914" y="1907580"/>
              <a:ext cx="2681659" cy="341795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B5A84B-886A-4545-83A7-D880E06E2B04}"/>
                </a:ext>
              </a:extLst>
            </p:cNvPr>
            <p:cNvSpPr txBox="1"/>
            <p:nvPr/>
          </p:nvSpPr>
          <p:spPr>
            <a:xfrm>
              <a:off x="3372026" y="1667173"/>
              <a:ext cx="282943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accent6">
                      <a:lumMod val="75000"/>
                    </a:schemeClr>
                  </a:solidFill>
                </a:rPr>
                <a:t>0.129,0.129,0.129,0.514,0.643,0.000,0.129,0.129,0.129,0.129,0.129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145BCC-82D2-4E07-8468-14A155EE4EDB}"/>
                </a:ext>
              </a:extLst>
            </p:cNvPr>
            <p:cNvSpPr txBox="1"/>
            <p:nvPr/>
          </p:nvSpPr>
          <p:spPr>
            <a:xfrm>
              <a:off x="4525012" y="3633383"/>
              <a:ext cx="1038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0.44259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461D52-D165-4B25-8A33-3EBFFC6F8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109" y="1907580"/>
              <a:ext cx="3004747" cy="345160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35BA3E-8898-4818-BC70-9185DCC1C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4978" y="1924048"/>
              <a:ext cx="2681659" cy="340454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0D4BBA-323B-46BF-9F7D-664E919243F2}"/>
                </a:ext>
              </a:extLst>
            </p:cNvPr>
            <p:cNvSpPr txBox="1"/>
            <p:nvPr/>
          </p:nvSpPr>
          <p:spPr>
            <a:xfrm>
              <a:off x="7472371" y="3633383"/>
              <a:ext cx="1007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-0.44259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B1CD72-D1BE-41D5-AE3D-F0FAD9F15D59}"/>
                </a:ext>
              </a:extLst>
            </p:cNvPr>
            <p:cNvSpPr txBox="1"/>
            <p:nvPr/>
          </p:nvSpPr>
          <p:spPr>
            <a:xfrm>
              <a:off x="6185206" y="1667173"/>
              <a:ext cx="292219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accent6">
                      <a:lumMod val="75000"/>
                    </a:schemeClr>
                  </a:solidFill>
                </a:rPr>
                <a:t>-0.129,-0.129,-0.129,-0.514,-0.643,-0.000,-0.129,-0.129,-0.129,-0.129,-0.129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91CCC0-3F4A-4F11-A37D-03D2183D2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0695" y="1907580"/>
              <a:ext cx="2693959" cy="340454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EFA76C-9906-4D72-AB3E-ECEC4025F6A2}"/>
                </a:ext>
              </a:extLst>
            </p:cNvPr>
            <p:cNvSpPr txBox="1"/>
            <p:nvPr/>
          </p:nvSpPr>
          <p:spPr>
            <a:xfrm>
              <a:off x="10360992" y="3633383"/>
              <a:ext cx="1129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-0.883792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08779B-8DC0-4708-A7DC-64ED576C9875}"/>
                </a:ext>
              </a:extLst>
            </p:cNvPr>
            <p:cNvSpPr txBox="1"/>
            <p:nvPr/>
          </p:nvSpPr>
          <p:spPr>
            <a:xfrm>
              <a:off x="9107404" y="1667172"/>
              <a:ext cx="282730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accent6">
                      <a:lumMod val="75000"/>
                    </a:schemeClr>
                  </a:solidFill>
                </a:rPr>
                <a:t>-0.080,-0.080,-0.080,-0.398,-0.477,-0.000,0.477,0.398,0.080,0.080,0.080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2C7FE4-D4AD-4256-A531-D516E80978FB}"/>
                </a:ext>
              </a:extLst>
            </p:cNvPr>
            <p:cNvSpPr txBox="1"/>
            <p:nvPr/>
          </p:nvSpPr>
          <p:spPr>
            <a:xfrm>
              <a:off x="1577082" y="3639139"/>
              <a:ext cx="15852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980E92-933B-4212-93F7-BB521749D72D}"/>
                </a:ext>
              </a:extLst>
            </p:cNvPr>
            <p:cNvSpPr txBox="1"/>
            <p:nvPr/>
          </p:nvSpPr>
          <p:spPr>
            <a:xfrm>
              <a:off x="2186682" y="3335629"/>
              <a:ext cx="293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rgbClr val="040EE0"/>
                  </a:solidFill>
                </a:rPr>
                <a:t>A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AC0CC0B-70AE-4DFE-A399-5122F5A2C910}"/>
                </a:ext>
              </a:extLst>
            </p:cNvPr>
            <p:cNvGrpSpPr/>
            <p:nvPr/>
          </p:nvGrpSpPr>
          <p:grpSpPr>
            <a:xfrm>
              <a:off x="2264573" y="4790020"/>
              <a:ext cx="605401" cy="384310"/>
              <a:chOff x="1423178" y="4730232"/>
              <a:chExt cx="605401" cy="38431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0A8001E-F0E5-4824-AA04-AE36A437EEA6}"/>
                  </a:ext>
                </a:extLst>
              </p:cNvPr>
              <p:cNvSpPr txBox="1"/>
              <p:nvPr/>
            </p:nvSpPr>
            <p:spPr>
              <a:xfrm>
                <a:off x="1735185" y="4730232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accent6">
                        <a:lumMod val="75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CF6021-C42A-4F53-849F-54BF1DF49A6F}"/>
                  </a:ext>
                </a:extLst>
              </p:cNvPr>
              <p:cNvSpPr txBox="1"/>
              <p:nvPr/>
            </p:nvSpPr>
            <p:spPr>
              <a:xfrm>
                <a:off x="1423178" y="4730232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rgbClr val="040EE0"/>
                    </a:solidFill>
                  </a:rPr>
                  <a:t>A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8C39B5-5FFB-4652-937A-2695C07CB4F3}"/>
                  </a:ext>
                </a:extLst>
              </p:cNvPr>
              <p:cNvSpPr txBox="1"/>
              <p:nvPr/>
            </p:nvSpPr>
            <p:spPr>
              <a:xfrm>
                <a:off x="1586144" y="4745210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*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207E063-C3FE-4701-8722-1A58450AAC8A}"/>
                </a:ext>
              </a:extLst>
            </p:cNvPr>
            <p:cNvSpPr txBox="1"/>
            <p:nvPr/>
          </p:nvSpPr>
          <p:spPr>
            <a:xfrm>
              <a:off x="2073560" y="2979468"/>
              <a:ext cx="293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830DDA-9E37-4B5F-BEC7-55BC2344D40E}"/>
                </a:ext>
              </a:extLst>
            </p:cNvPr>
            <p:cNvSpPr txBox="1"/>
            <p:nvPr/>
          </p:nvSpPr>
          <p:spPr>
            <a:xfrm>
              <a:off x="451944" y="1482359"/>
              <a:ext cx="2859876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accent5">
                      <a:lumMod val="75000"/>
                    </a:schemeClr>
                  </a:solidFill>
                </a:rPr>
                <a:t>0.088,0.088,0.088,0.442,0.530,0.000,-0.530,-0.442,-0.088,-0.088,-0.088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9249DF5-CADB-4243-96E5-8B474802EB3E}"/>
              </a:ext>
            </a:extLst>
          </p:cNvPr>
          <p:cNvSpPr txBox="1"/>
          <p:nvPr/>
        </p:nvSpPr>
        <p:spPr>
          <a:xfrm>
            <a:off x="227109" y="853694"/>
            <a:ext cx="694465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Python to replace question marks with dot product. </a:t>
            </a:r>
            <a:b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signal samples value given above the plots</a:t>
            </a:r>
          </a:p>
          <a:p>
            <a:pPr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round(x,6) when printing dot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32EC0-B64F-4E9F-8D93-5EC209A4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25</a:t>
            </a:fld>
            <a:endParaRPr lang="en-US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213793A-A229-94D2-01CE-0951FE3F1786}"/>
              </a:ext>
            </a:extLst>
          </p:cNvPr>
          <p:cNvSpPr txBox="1"/>
          <p:nvPr/>
        </p:nvSpPr>
        <p:spPr>
          <a:xfrm>
            <a:off x="1269342" y="4704678"/>
            <a:ext cx="130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0.899692</a:t>
            </a:r>
          </a:p>
        </p:txBody>
      </p:sp>
    </p:spTree>
    <p:extLst>
      <p:ext uri="{BB962C8B-B14F-4D97-AF65-F5344CB8AC3E}">
        <p14:creationId xmlns:p14="http://schemas.microsoft.com/office/powerpoint/2010/main" val="25289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product, </a:t>
            </a:r>
            <a:r>
              <a:rPr lang="en-US" sz="20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426A26-95A8-4C6C-9999-C060D596F2A7}"/>
              </a:ext>
            </a:extLst>
          </p:cNvPr>
          <p:cNvSpPr txBox="1"/>
          <p:nvPr/>
        </p:nvSpPr>
        <p:spPr>
          <a:xfrm>
            <a:off x="595223" y="896824"/>
            <a:ext cx="10966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Please continue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A7DB06-B32D-46DF-9437-029D50DDBE25}"/>
              </a:ext>
            </a:extLst>
          </p:cNvPr>
          <p:cNvGrpSpPr/>
          <p:nvPr/>
        </p:nvGrpSpPr>
        <p:grpSpPr>
          <a:xfrm>
            <a:off x="380995" y="1468449"/>
            <a:ext cx="11430013" cy="3576632"/>
            <a:chOff x="380995" y="1482359"/>
            <a:chExt cx="11430013" cy="35766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830DDA-9E37-4B5F-BEC7-55BC2344D40E}"/>
                </a:ext>
              </a:extLst>
            </p:cNvPr>
            <p:cNvSpPr txBox="1"/>
            <p:nvPr/>
          </p:nvSpPr>
          <p:spPr>
            <a:xfrm>
              <a:off x="451944" y="1482359"/>
              <a:ext cx="2859876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5">
                      <a:lumMod val="75000"/>
                    </a:schemeClr>
                  </a:solidFill>
                </a:rPr>
                <a:t>0.088 0.088 0.088 0.442 0.530 0.000 -0.530 -0.442 -0.088 -0.088 -0.088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0D9DA9-4D77-46A6-9022-02E42E26D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45" y="1799009"/>
              <a:ext cx="2801547" cy="325998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B53EC5-EE3D-46F4-94B1-959D72F25E88}"/>
                </a:ext>
              </a:extLst>
            </p:cNvPr>
            <p:cNvSpPr txBox="1"/>
            <p:nvPr/>
          </p:nvSpPr>
          <p:spPr>
            <a:xfrm>
              <a:off x="380995" y="1634030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0.000 0.050 0.000 -0.050 0.000 0.050 0.000 -0.050 0.000 0.050 0.000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E0DD29-59D2-4A03-B671-42B9FA03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5265" y="1841300"/>
              <a:ext cx="2555008" cy="321769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4F4EC6-D712-4A3E-86D5-42A437E34EAB}"/>
                </a:ext>
              </a:extLst>
            </p:cNvPr>
            <p:cNvSpPr txBox="1"/>
            <p:nvPr/>
          </p:nvSpPr>
          <p:spPr>
            <a:xfrm>
              <a:off x="3229992" y="1632619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0.500 0.550 0.500 0.450 0.500 0.550 0.500 0.450 0.500 0.550 0.500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4563CC9-1885-4B71-865F-6E107BE26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1729" y="1841300"/>
              <a:ext cx="2543368" cy="321769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5C57039-C7AE-48E0-BA63-95E9A33FCA43}"/>
                </a:ext>
              </a:extLst>
            </p:cNvPr>
            <p:cNvSpPr txBox="1"/>
            <p:nvPr/>
          </p:nvSpPr>
          <p:spPr>
            <a:xfrm>
              <a:off x="6211729" y="1641245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0.500 0.650 0.500 0.350 0.500 0.650 0.500 0.350 0.500 0.650 0.500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D5AFCA-6167-44CE-B37A-BCF56D666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683" y="1832674"/>
              <a:ext cx="2560334" cy="322631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C34175-3E3E-4E9D-8C46-44BDE0C3173F}"/>
                </a:ext>
              </a:extLst>
            </p:cNvPr>
            <p:cNvSpPr txBox="1"/>
            <p:nvPr/>
          </p:nvSpPr>
          <p:spPr>
            <a:xfrm>
              <a:off x="8755097" y="1632619"/>
              <a:ext cx="3055911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-0.500 -0.350 -0.500 -0.650 -0.500 -0.350 -0.500 -0.650 -0.500 -0.350 -0.500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9CB79D-0BF2-420A-BF3F-3B794F4837D5}"/>
                </a:ext>
              </a:extLst>
            </p:cNvPr>
            <p:cNvSpPr txBox="1"/>
            <p:nvPr/>
          </p:nvSpPr>
          <p:spPr>
            <a:xfrm>
              <a:off x="4525012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l-PL" dirty="0">
                  <a:highlight>
                    <a:srgbClr val="FFFF00"/>
                  </a:highlight>
                </a:rPr>
                <a:t>0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C4CB6C-AC88-460F-86B1-F515729ADFE2}"/>
                </a:ext>
              </a:extLst>
            </p:cNvPr>
            <p:cNvSpPr txBox="1"/>
            <p:nvPr/>
          </p:nvSpPr>
          <p:spPr>
            <a:xfrm>
              <a:off x="7161819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l-PL" dirty="0">
                  <a:highlight>
                    <a:srgbClr val="FFFF00"/>
                  </a:highlight>
                </a:rPr>
                <a:t>0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A01192-1F4C-44FF-8F49-64E61C2852EB}"/>
                </a:ext>
              </a:extLst>
            </p:cNvPr>
            <p:cNvSpPr txBox="1"/>
            <p:nvPr/>
          </p:nvSpPr>
          <p:spPr>
            <a:xfrm>
              <a:off x="10050440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l-PL" dirty="0">
                  <a:highlight>
                    <a:srgbClr val="FFFF00"/>
                  </a:highlight>
                </a:rPr>
                <a:t>0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52F1C9E-FE62-4C12-88F8-DE062CAF113B}"/>
                </a:ext>
              </a:extLst>
            </p:cNvPr>
            <p:cNvSpPr txBox="1"/>
            <p:nvPr/>
          </p:nvSpPr>
          <p:spPr>
            <a:xfrm>
              <a:off x="1577082" y="3457983"/>
              <a:ext cx="609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l-PL" dirty="0">
                  <a:highlight>
                    <a:srgbClr val="FFFF00"/>
                  </a:highlight>
                </a:rPr>
                <a:t>0</a:t>
              </a:r>
              <a:endParaRPr lang="en-US" dirty="0">
                <a:highlight>
                  <a:srgbClr val="FFFF00"/>
                </a:highlight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790FA-17EC-4712-8944-D6F2964A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34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dot product, </a:t>
            </a:r>
            <a:r>
              <a:rPr lang="en-US" sz="20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249DF5-CADB-4243-96E5-8B474802EB3E}"/>
              </a:ext>
            </a:extLst>
          </p:cNvPr>
          <p:cNvSpPr txBox="1"/>
          <p:nvPr/>
        </p:nvSpPr>
        <p:spPr>
          <a:xfrm>
            <a:off x="352095" y="952584"/>
            <a:ext cx="1133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analogy between signal pairs and 2D vectors pairs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94EF4B-7CDC-4EF8-9507-E00F84E934A1}"/>
              </a:ext>
            </a:extLst>
          </p:cNvPr>
          <p:cNvGrpSpPr/>
          <p:nvPr/>
        </p:nvGrpSpPr>
        <p:grpSpPr>
          <a:xfrm>
            <a:off x="320019" y="2153665"/>
            <a:ext cx="11635577" cy="1203797"/>
            <a:chOff x="320019" y="1841245"/>
            <a:chExt cx="11635577" cy="120379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F601A9-985D-4942-A921-C45B92E1E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7537"/>
            <a:stretch/>
          </p:blipFill>
          <p:spPr>
            <a:xfrm>
              <a:off x="4245708" y="1853213"/>
              <a:ext cx="1773942" cy="118618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461D52-D165-4B25-8A33-3EBFFC6F8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53" b="48049"/>
            <a:stretch/>
          </p:blipFill>
          <p:spPr>
            <a:xfrm>
              <a:off x="320019" y="1853213"/>
              <a:ext cx="1773942" cy="118618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35BA3E-8898-4818-BC70-9185DCC1C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7814"/>
            <a:stretch/>
          </p:blipFill>
          <p:spPr>
            <a:xfrm>
              <a:off x="6205788" y="1860615"/>
              <a:ext cx="1773942" cy="117529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91CCC0-3F4A-4F11-A37D-03D2183D2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7814"/>
            <a:stretch/>
          </p:blipFill>
          <p:spPr>
            <a:xfrm>
              <a:off x="8165867" y="1860617"/>
              <a:ext cx="1782079" cy="117529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F5B43F-E5DA-4603-9154-7CC8CED8C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17" b="48170"/>
            <a:stretch/>
          </p:blipFill>
          <p:spPr>
            <a:xfrm>
              <a:off x="2280098" y="1841245"/>
              <a:ext cx="1782079" cy="12037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6E1405A-BAA4-471B-AE27-9CBADCFFF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8673"/>
            <a:stretch/>
          </p:blipFill>
          <p:spPr>
            <a:xfrm>
              <a:off x="10131479" y="1857545"/>
              <a:ext cx="1824117" cy="117981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64BB3-ECE7-4A59-9675-653AAB31AF50}"/>
              </a:ext>
            </a:extLst>
          </p:cNvPr>
          <p:cNvGrpSpPr/>
          <p:nvPr/>
        </p:nvGrpSpPr>
        <p:grpSpPr>
          <a:xfrm>
            <a:off x="580499" y="4006740"/>
            <a:ext cx="1429846" cy="1391867"/>
            <a:chOff x="781320" y="4041492"/>
            <a:chExt cx="1780752" cy="160178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43F0EED-A367-42AF-8790-08B2133EA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051"/>
            <a:stretch/>
          </p:blipFill>
          <p:spPr>
            <a:xfrm>
              <a:off x="781320" y="4041492"/>
              <a:ext cx="1780752" cy="160178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B7BEB9-554F-4BB5-A32D-36EA930AC321}"/>
                </a:ext>
              </a:extLst>
            </p:cNvPr>
            <p:cNvSpPr/>
            <p:nvPr/>
          </p:nvSpPr>
          <p:spPr>
            <a:xfrm>
              <a:off x="1977647" y="4236721"/>
              <a:ext cx="430273" cy="220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69AB35-18CE-4F12-ACB4-252283928953}"/>
                </a:ext>
              </a:extLst>
            </p:cNvPr>
            <p:cNvSpPr/>
            <p:nvPr/>
          </p:nvSpPr>
          <p:spPr>
            <a:xfrm>
              <a:off x="2033634" y="4236721"/>
              <a:ext cx="430273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FE1DED-09F0-4C3B-A0BB-2B26CC64CC6E}"/>
              </a:ext>
            </a:extLst>
          </p:cNvPr>
          <p:cNvGrpSpPr/>
          <p:nvPr/>
        </p:nvGrpSpPr>
        <p:grpSpPr>
          <a:xfrm>
            <a:off x="4349693" y="4087484"/>
            <a:ext cx="1670278" cy="1391867"/>
            <a:chOff x="2704050" y="4041493"/>
            <a:chExt cx="2080189" cy="160178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AF99EB6-FFE2-4984-A05E-434275B36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51"/>
            <a:stretch/>
          </p:blipFill>
          <p:spPr>
            <a:xfrm>
              <a:off x="2704050" y="4041493"/>
              <a:ext cx="2070124" cy="1601781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35DCF6A-7FD0-459E-8D76-68E6058BBAE4}"/>
                </a:ext>
              </a:extLst>
            </p:cNvPr>
            <p:cNvSpPr/>
            <p:nvPr/>
          </p:nvSpPr>
          <p:spPr>
            <a:xfrm>
              <a:off x="3938634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D5BC89-10C6-4C4B-8990-72D08A4AB2E2}"/>
                </a:ext>
              </a:extLst>
            </p:cNvPr>
            <p:cNvSpPr/>
            <p:nvPr/>
          </p:nvSpPr>
          <p:spPr>
            <a:xfrm>
              <a:off x="4128398" y="4665169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93A2BF-34A5-4036-9CAD-8B6079BEF9AA}"/>
              </a:ext>
            </a:extLst>
          </p:cNvPr>
          <p:cNvGrpSpPr/>
          <p:nvPr/>
        </p:nvGrpSpPr>
        <p:grpSpPr>
          <a:xfrm>
            <a:off x="2441073" y="4006739"/>
            <a:ext cx="1486847" cy="1391867"/>
            <a:chOff x="4916152" y="4041493"/>
            <a:chExt cx="1851741" cy="160178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934601E-E522-4E48-8550-8A3FCFD3B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496807-99D1-4D56-B015-59DD6C88F1F2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A80881-2C90-4CFB-82C5-DA44BBC86FCD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789DEF-8881-4BF5-ADD5-1F6FAF011537}"/>
              </a:ext>
            </a:extLst>
          </p:cNvPr>
          <p:cNvGrpSpPr/>
          <p:nvPr/>
        </p:nvGrpSpPr>
        <p:grpSpPr>
          <a:xfrm>
            <a:off x="6556273" y="4187186"/>
            <a:ext cx="1556344" cy="1587602"/>
            <a:chOff x="6838882" y="4041492"/>
            <a:chExt cx="1938294" cy="182703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B34C4FF-528E-4336-9C21-0F3656E1A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38882" y="4041492"/>
              <a:ext cx="1902599" cy="1783687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58E53B-0C5B-440B-8630-A183B80D19C4}"/>
                </a:ext>
              </a:extLst>
            </p:cNvPr>
            <p:cNvSpPr/>
            <p:nvPr/>
          </p:nvSpPr>
          <p:spPr>
            <a:xfrm>
              <a:off x="8121335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718B35E-4748-4946-AD39-59BA0CA95647}"/>
                </a:ext>
              </a:extLst>
            </p:cNvPr>
            <p:cNvSpPr/>
            <p:nvPr/>
          </p:nvSpPr>
          <p:spPr>
            <a:xfrm>
              <a:off x="7698040" y="5647548"/>
              <a:ext cx="721425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E14A23F-CE1A-456F-9143-E3B26B9C7304}"/>
              </a:ext>
            </a:extLst>
          </p:cNvPr>
          <p:cNvGrpSpPr/>
          <p:nvPr/>
        </p:nvGrpSpPr>
        <p:grpSpPr>
          <a:xfrm>
            <a:off x="8468882" y="3869127"/>
            <a:ext cx="1572562" cy="1549934"/>
            <a:chOff x="8883459" y="4049179"/>
            <a:chExt cx="1958492" cy="178368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BCE5532-5633-4D6D-B673-9067D09D8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3459" y="4049179"/>
              <a:ext cx="1902599" cy="1783687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D0D55E1-DA4A-404E-B13F-2BF274346C12}"/>
                </a:ext>
              </a:extLst>
            </p:cNvPr>
            <p:cNvSpPr/>
            <p:nvPr/>
          </p:nvSpPr>
          <p:spPr>
            <a:xfrm>
              <a:off x="9356454" y="5474572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C76BC3E-9F35-4BCE-876E-3618926CCBDF}"/>
                </a:ext>
              </a:extLst>
            </p:cNvPr>
            <p:cNvSpPr/>
            <p:nvPr/>
          </p:nvSpPr>
          <p:spPr>
            <a:xfrm>
              <a:off x="10097406" y="4121321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BEBE5AC-EE05-4E20-A4B4-DB91D5966AB2}"/>
              </a:ext>
            </a:extLst>
          </p:cNvPr>
          <p:cNvSpPr txBox="1"/>
          <p:nvPr/>
        </p:nvSpPr>
        <p:spPr>
          <a:xfrm>
            <a:off x="3346459" y="1477469"/>
            <a:ext cx="5264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 vectors figures below proper signal figures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D55B54-EE77-47A8-B439-94A82FF8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27</a:t>
            </a:fld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7E5ACAB-07C2-4318-B7CE-467160F6700E}"/>
              </a:ext>
            </a:extLst>
          </p:cNvPr>
          <p:cNvGrpSpPr/>
          <p:nvPr/>
        </p:nvGrpSpPr>
        <p:grpSpPr>
          <a:xfrm>
            <a:off x="10371727" y="3871524"/>
            <a:ext cx="1486847" cy="1391867"/>
            <a:chOff x="4916152" y="4041493"/>
            <a:chExt cx="1851741" cy="1601781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FFDFFB7-5D5B-4ACF-A445-85A168A60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31DF6B4-B621-454C-BE71-8E4653D881B5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8AE2655-934F-447D-9253-6758849DD984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7164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15D092-C20B-4D85-AD6E-2DB92DDEBBDE}"/>
              </a:ext>
            </a:extLst>
          </p:cNvPr>
          <p:cNvSpPr txBox="1"/>
          <p:nvPr/>
        </p:nvSpPr>
        <p:spPr>
          <a:xfrm>
            <a:off x="428445" y="1584535"/>
            <a:ext cx="6189717" cy="4831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np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matplotlib.pyplot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scipy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signal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#required for triangle signal generation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DATA CREATION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definition of pi constant by using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library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time vector.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from zero to 2pi in 30 steps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np.linspace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3*2*pi,60, endpoint=False) #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“simple” sinusoid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sin_a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sinusoid with amplitude equal to 2 and time shift qual to pi/4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sin_b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2*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triangular waveforms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#"0.5" denotes proportion between positive and negative slope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trian_a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signal.sawtooth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(t,0.5)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trian_b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2*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signal.sawtooth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/2, 0.5)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trian_c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trian_a+trian_b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336430" y="867044"/>
            <a:ext cx="10420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Example of generation of vectors (1D array) with sinusoid and triangle waves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9FDCE-4AB0-4756-BCBA-54261B94F7B3}"/>
              </a:ext>
            </a:extLst>
          </p:cNvPr>
          <p:cNvSpPr txBox="1"/>
          <p:nvPr/>
        </p:nvSpPr>
        <p:spPr>
          <a:xfrm>
            <a:off x="336430" y="1282783"/>
            <a:ext cx="3721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data preparation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055356-0E51-4B4D-BBB0-D6DC13D0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2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150BBE-27B1-43CA-9ECE-967795796464}"/>
              </a:ext>
            </a:extLst>
          </p:cNvPr>
          <p:cNvSpPr txBox="1"/>
          <p:nvPr/>
        </p:nvSpPr>
        <p:spPr>
          <a:xfrm>
            <a:off x="428445" y="1174922"/>
            <a:ext cx="3045124" cy="1472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adding waveforms to figure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t,sin_a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t,sin_b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drawing figure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3F9BC-31C6-4A03-9D27-8E52042DA1E3}"/>
              </a:ext>
            </a:extLst>
          </p:cNvPr>
          <p:cNvSpPr txBox="1"/>
          <p:nvPr/>
        </p:nvSpPr>
        <p:spPr>
          <a:xfrm>
            <a:off x="348005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 cont.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3C73BB-DC2D-4EF5-A5DE-A988EF9659A7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3AE14BC-8004-423C-BDB5-211A47823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93"/>
          <a:stretch/>
        </p:blipFill>
        <p:spPr>
          <a:xfrm>
            <a:off x="4470332" y="864162"/>
            <a:ext cx="3067304" cy="1975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B263E8-C17D-414D-BF6E-0081878D0D23}"/>
              </a:ext>
            </a:extLst>
          </p:cNvPr>
          <p:cNvSpPr txBox="1"/>
          <p:nvPr/>
        </p:nvSpPr>
        <p:spPr>
          <a:xfrm>
            <a:off x="428445" y="3180503"/>
            <a:ext cx="6483015" cy="3448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adding waveforms to figure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t,trian_a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'p', label='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=1, phase=0', color='blue')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t,trian_b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,'-p', label='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=2, phase=pi/2', color='green')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t,trian_c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,'--', label='sum', color='brown')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customizing figure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Trianle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waveform')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('time[s]')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('amplitude[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a.u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.]')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plt.xlim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(10,20)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plt.ylim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(-2,4)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plt.axhline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(y=0,color='red')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plt.grid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plt.legend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drawing figure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C5B733-B419-41FE-8B92-02CB05902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10" b="10"/>
          <a:stretch/>
        </p:blipFill>
        <p:spPr>
          <a:xfrm>
            <a:off x="7201673" y="3287532"/>
            <a:ext cx="4561882" cy="33100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25F289-5AFD-4D95-BF63-3EF18C1D544F}"/>
              </a:ext>
            </a:extLst>
          </p:cNvPr>
          <p:cNvSpPr txBox="1"/>
          <p:nvPr/>
        </p:nvSpPr>
        <p:spPr>
          <a:xfrm>
            <a:off x="428445" y="826660"/>
            <a:ext cx="3867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Simple plotting </a:t>
            </a:r>
          </a:p>
          <a:p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D072C-0F15-40D8-9DB9-67A767353765}"/>
              </a:ext>
            </a:extLst>
          </p:cNvPr>
          <p:cNvSpPr txBox="1"/>
          <p:nvPr/>
        </p:nvSpPr>
        <p:spPr>
          <a:xfrm>
            <a:off x="428446" y="2872726"/>
            <a:ext cx="4736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Plots customization</a:t>
            </a:r>
          </a:p>
          <a:p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A9E54-B1B8-4359-B431-8B179BBD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65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19BCC-3F58-D337-71C8-028212F1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02F75D-0A9F-0660-6E1C-37B2CD9BC2F8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539E31-B857-472A-A9CC-15D9F5114444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Organization, Materials content and modification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945E49-BE1C-A575-D906-7758222AA6E4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B94AF3-E51A-D97A-5B56-7BEAA9712836}"/>
              </a:ext>
            </a:extLst>
          </p:cNvPr>
          <p:cNvSpPr txBox="1"/>
          <p:nvPr/>
        </p:nvSpPr>
        <p:spPr>
          <a:xfrm>
            <a:off x="428445" y="965635"/>
            <a:ext cx="11335110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of the slides contain screenshots of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scripts to be completed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Their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versions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be found in the appendix attached to the presentation.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paths to the script files are given either directly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the slide or in the slide notes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solutions should be placed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directly in the presentation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case of scripts,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screenshots of their solutions should be placed ON the task scripts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Screenshots should contain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code and line numbers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don't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give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console screenshots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unless it is explicitly stated in the command.</a:t>
            </a:r>
          </a:p>
        </p:txBody>
      </p:sp>
    </p:spTree>
    <p:extLst>
      <p:ext uri="{BB962C8B-B14F-4D97-AF65-F5344CB8AC3E}">
        <p14:creationId xmlns:p14="http://schemas.microsoft.com/office/powerpoint/2010/main" val="1926071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A3399E-CFC7-4F84-9973-F584469C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76" y="2441063"/>
            <a:ext cx="4965079" cy="3530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B1402-58C2-43B5-BDD1-52E031239C95}"/>
              </a:ext>
            </a:extLst>
          </p:cNvPr>
          <p:cNvSpPr txBox="1"/>
          <p:nvPr/>
        </p:nvSpPr>
        <p:spPr>
          <a:xfrm>
            <a:off x="428445" y="754556"/>
            <a:ext cx="1042071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Generate figure as below.</a:t>
            </a:r>
            <a:br>
              <a:rPr lang="en-US" altLang="en-US" b="1" dirty="0">
                <a:solidFill>
                  <a:srgbClr val="202124"/>
                </a:solidFill>
                <a:latin typeface="inherit"/>
              </a:rPr>
            </a:br>
            <a:r>
              <a:rPr lang="en-US" altLang="en-US" dirty="0">
                <a:solidFill>
                  <a:srgbClr val="202124"/>
                </a:solidFill>
                <a:latin typeface="inherit"/>
              </a:rPr>
              <a:t>Don’t forget axes titles, axes ranges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429-D948-4969-820D-89D2B86C3308}"/>
              </a:ext>
            </a:extLst>
          </p:cNvPr>
          <p:cNvSpPr txBox="1"/>
          <p:nvPr/>
        </p:nvSpPr>
        <p:spPr>
          <a:xfrm>
            <a:off x="324855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98062-98A7-4DDA-90AA-672470023FA1}"/>
              </a:ext>
            </a:extLst>
          </p:cNvPr>
          <p:cNvCxnSpPr/>
          <p:nvPr/>
        </p:nvCxnSpPr>
        <p:spPr>
          <a:xfrm>
            <a:off x="40529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8F47BA-3979-49C6-A946-3DE20530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B3892F-722F-492B-832A-8ED6454976DF}"/>
              </a:ext>
            </a:extLst>
          </p:cNvPr>
          <p:cNvSpPr/>
          <p:nvPr/>
        </p:nvSpPr>
        <p:spPr>
          <a:xfrm>
            <a:off x="5513294" y="2742589"/>
            <a:ext cx="5038165" cy="291242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260808-536A-F318-619E-E41564C24355}"/>
              </a:ext>
            </a:extLst>
          </p:cNvPr>
          <p:cNvSpPr/>
          <p:nvPr/>
        </p:nvSpPr>
        <p:spPr>
          <a:xfrm>
            <a:off x="11031911" y="1066801"/>
            <a:ext cx="3179755" cy="458821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103D194A-1E04-4AA7-8971-CA66CC5D9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095" y="1832284"/>
            <a:ext cx="3952457" cy="347988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8A3930EF-4BA9-1AA1-9358-124F3FF0D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117" y="2864657"/>
            <a:ext cx="3743847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97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36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77075" y="2904581"/>
            <a:ext cx="158663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</p:cNvCxnSpPr>
          <p:nvPr/>
        </p:nvCxnSpPr>
        <p:spPr>
          <a:xfrm flipH="1" flipV="1">
            <a:off x="6802900" y="3634664"/>
            <a:ext cx="186574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8372-7A4D-4513-976B-70AB4F90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06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15D092-C20B-4D85-AD6E-2DB92DDEBBDE}"/>
              </a:ext>
            </a:extLst>
          </p:cNvPr>
          <p:cNvSpPr txBox="1"/>
          <p:nvPr/>
        </p:nvSpPr>
        <p:spPr>
          <a:xfrm>
            <a:off x="428444" y="1071624"/>
            <a:ext cx="6144883" cy="5704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scipy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signal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np.linspace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3*(2*pi),100, endpoint=False)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np.zeros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len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(t)) </a:t>
            </a: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</a:t>
            </a:r>
            <a:r>
              <a:rPr lang="en-US" sz="1100" b="1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sumaric</a:t>
            </a: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vector filled with zeros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range(3): </a:t>
            </a: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nr of components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generating random values of phase shift and amplitude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“rand” function generates single random nr in range from 0 to 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phase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np.random.rand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()*(2*pi)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np.random.rand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generating different waveforms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select single waveform by commenting the remaining ones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y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np.sign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t+phase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      # rectangle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#y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</a:t>
            </a:r>
            <a:r>
              <a:rPr lang="en-US" sz="1100" b="1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sawtooth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(t+phase,0.5) # triangle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t,y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 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Componenets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('Sum')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227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602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428445" y="702292"/>
            <a:ext cx="1124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Run script for 2 rectangular waveform and  sawtooth waveform (see details in code comments)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51B61-ABBD-4B79-8D9D-C4A246D2F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097" y="1173250"/>
            <a:ext cx="3861202" cy="55014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BF3BBB-EAA0-427C-AD79-578425DDE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14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227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frequency),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602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428445" y="696275"/>
            <a:ext cx="11335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>
                <a:solidFill>
                  <a:srgbClr val="202124"/>
                </a:solidFill>
                <a:latin typeface="inherit"/>
              </a:rPr>
              <a:t>Extend the script with sinus wave generation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658CE-3F42-4B54-9629-BC82900D4E6C}"/>
              </a:ext>
            </a:extLst>
          </p:cNvPr>
          <p:cNvSpPr txBox="1"/>
          <p:nvPr/>
        </p:nvSpPr>
        <p:spPr>
          <a:xfrm>
            <a:off x="5237758" y="811119"/>
            <a:ext cx="6828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>
                <a:solidFill>
                  <a:srgbClr val="C00000"/>
                </a:solidFill>
                <a:latin typeface="inherit"/>
              </a:rPr>
              <a:t>Put sum plots (only)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08921-9DDE-4815-882D-C1BEBCEC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7095" y="635635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33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5610B-1630-44AA-827F-D83928A8B7DB}"/>
              </a:ext>
            </a:extLst>
          </p:cNvPr>
          <p:cNvSpPr/>
          <p:nvPr/>
        </p:nvSpPr>
        <p:spPr>
          <a:xfrm>
            <a:off x="5237758" y="1277360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rectangle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A3AA9B-5E66-44D4-AAA3-9058EE816319}"/>
              </a:ext>
            </a:extLst>
          </p:cNvPr>
          <p:cNvSpPr/>
          <p:nvPr/>
        </p:nvSpPr>
        <p:spPr>
          <a:xfrm>
            <a:off x="9038794" y="1221734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>
                <a:solidFill>
                  <a:srgbClr val="202124"/>
                </a:solidFill>
                <a:latin typeface="inherit"/>
              </a:rPr>
              <a:t>sawtooth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02A9EB-DD56-4632-B48B-C843EFB5FC3F}"/>
              </a:ext>
            </a:extLst>
          </p:cNvPr>
          <p:cNvSpPr/>
          <p:nvPr/>
        </p:nvSpPr>
        <p:spPr>
          <a:xfrm>
            <a:off x="7270886" y="3938040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>
                <a:solidFill>
                  <a:srgbClr val="202124"/>
                </a:solidFill>
                <a:latin typeface="inherit"/>
              </a:rPr>
              <a:t>sinusoid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5F707-9DE7-2998-4DA1-6DD53D1F3E88}"/>
              </a:ext>
            </a:extLst>
          </p:cNvPr>
          <p:cNvSpPr/>
          <p:nvPr/>
        </p:nvSpPr>
        <p:spPr>
          <a:xfrm>
            <a:off x="863147" y="1369081"/>
            <a:ext cx="3027702" cy="472398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E37F2F1-11F7-EC53-B516-20D0B4077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008" y="1004052"/>
            <a:ext cx="3753374" cy="265784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F3E719FC-FA42-1778-0ADC-773C0090E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834" y="1118896"/>
            <a:ext cx="3762900" cy="2753109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6CBAAC54-21B5-5984-D5D3-80C240DFE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551" y="3938040"/>
            <a:ext cx="3791479" cy="2724530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EBB9E887-5757-2FCE-20F3-AE596B89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549" y="1608152"/>
            <a:ext cx="3956011" cy="41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10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DB1402-58C2-43B5-BDD1-52E031239C95}"/>
              </a:ext>
            </a:extLst>
          </p:cNvPr>
          <p:cNvSpPr txBox="1"/>
          <p:nvPr/>
        </p:nvSpPr>
        <p:spPr>
          <a:xfrm>
            <a:off x="428445" y="886778"/>
            <a:ext cx="1078589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Which waveform type is exceptional and why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429-D948-4969-820D-89D2B86C3308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98062-98A7-4DDA-90AA-672470023FA1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36F1A-49F6-4542-8F8B-FAC0C3EE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647FF-CB23-401E-8BA5-BFB3A8844E32}"/>
              </a:ext>
            </a:extLst>
          </p:cNvPr>
          <p:cNvSpPr txBox="1"/>
          <p:nvPr/>
        </p:nvSpPr>
        <p:spPr>
          <a:xfrm>
            <a:off x="428445" y="1513807"/>
            <a:ext cx="10785894" cy="129586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A sinusoidal wave is unique because even though waves with different amplitudes and phases are added, it retains its original shape and only the amplitude and shape change.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This follows from the trigonometric formula for the sum of sines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.</a:t>
            </a:r>
            <a:endParaRPr lang="en-US" altLang="en-US" dirty="0">
              <a:solidFill>
                <a:srgbClr val="202124"/>
              </a:solidFill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948511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5" y="2285987"/>
            <a:ext cx="2298120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3126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19925" y="2904581"/>
            <a:ext cx="16437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19900" y="3634664"/>
            <a:ext cx="18371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C042E-F6FD-46B9-9050-D21BD590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17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09D67D-528B-403B-95A1-BD6BB27979E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49D44C-214D-4F29-818A-C2581AE12F09}"/>
              </a:ext>
            </a:extLst>
          </p:cNvPr>
          <p:cNvSpPr txBox="1"/>
          <p:nvPr/>
        </p:nvSpPr>
        <p:spPr>
          <a:xfrm>
            <a:off x="621102" y="252478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A907F-5ACF-47FF-B007-4D69388EF983}"/>
              </a:ext>
            </a:extLst>
          </p:cNvPr>
          <p:cNvSpPr txBox="1"/>
          <p:nvPr/>
        </p:nvSpPr>
        <p:spPr>
          <a:xfrm>
            <a:off x="585242" y="849286"/>
            <a:ext cx="10982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Fix and complete following script to generate plots and prints as below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265C2C-79AE-4948-9B64-081127A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58F378-8CDF-4620-89B7-ECE66C11C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276" y="1219627"/>
            <a:ext cx="3345392" cy="51255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D03E87-BBC5-4582-9853-9E6042756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"/>
          <a:stretch/>
        </p:blipFill>
        <p:spPr>
          <a:xfrm>
            <a:off x="1870782" y="1415316"/>
            <a:ext cx="4782217" cy="379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6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7CF7-4813-4FDE-9057-B7AFD0053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400" y="138429"/>
            <a:ext cx="1733082" cy="226350"/>
          </a:xfrm>
        </p:spPr>
        <p:txBody>
          <a:bodyPr>
            <a:normAutofit fontScale="90000"/>
          </a:bodyPr>
          <a:lstStyle/>
          <a:p>
            <a:r>
              <a:rPr lang="en-US" sz="1200"/>
              <a:t>0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F18DD3-E159-47CB-A4DE-C38E509CE5EE}"/>
              </a:ext>
            </a:extLst>
          </p:cNvPr>
          <p:cNvSpPr txBox="1">
            <a:spLocks/>
          </p:cNvSpPr>
          <p:nvPr/>
        </p:nvSpPr>
        <p:spPr>
          <a:xfrm>
            <a:off x="2857311" y="140899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pi/8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DE50F4-5BCC-4B4C-9404-A52954A5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35" y="364779"/>
            <a:ext cx="2143033" cy="29459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8E23BB-2650-4299-B1E4-B7FAEC10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00" y="364779"/>
            <a:ext cx="2107381" cy="2945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EEEF83-D858-4A08-8ED6-489332F45F49}"/>
              </a:ext>
            </a:extLst>
          </p:cNvPr>
          <p:cNvSpPr txBox="1">
            <a:spLocks/>
          </p:cNvSpPr>
          <p:nvPr/>
        </p:nvSpPr>
        <p:spPr>
          <a:xfrm>
            <a:off x="5229459" y="104331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pi/4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25EC4F-350D-4010-8B2C-9FED22667E2B}"/>
              </a:ext>
            </a:extLst>
          </p:cNvPr>
          <p:cNvSpPr txBox="1">
            <a:spLocks/>
          </p:cNvSpPr>
          <p:nvPr/>
        </p:nvSpPr>
        <p:spPr>
          <a:xfrm>
            <a:off x="9913187" y="95298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pi/2 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2E9CC5C-63CC-49F4-B599-C3EFDA0001BA}"/>
              </a:ext>
            </a:extLst>
          </p:cNvPr>
          <p:cNvSpPr txBox="1">
            <a:spLocks/>
          </p:cNvSpPr>
          <p:nvPr/>
        </p:nvSpPr>
        <p:spPr>
          <a:xfrm>
            <a:off x="7601607" y="119930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pi/3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EA82E29-CEDC-47B8-AE6C-775290501868}"/>
              </a:ext>
            </a:extLst>
          </p:cNvPr>
          <p:cNvSpPr txBox="1">
            <a:spLocks/>
          </p:cNvSpPr>
          <p:nvPr/>
        </p:nvSpPr>
        <p:spPr>
          <a:xfrm>
            <a:off x="546986" y="3525093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/8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4B6A5C1-204B-426F-BFA7-0D8B600BF529}"/>
              </a:ext>
            </a:extLst>
          </p:cNvPr>
          <p:cNvSpPr txBox="1">
            <a:spLocks/>
          </p:cNvSpPr>
          <p:nvPr/>
        </p:nvSpPr>
        <p:spPr>
          <a:xfrm>
            <a:off x="2919134" y="3488525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/4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6B8B49B-7A9F-47D8-9DA2-A305534E1109}"/>
              </a:ext>
            </a:extLst>
          </p:cNvPr>
          <p:cNvSpPr txBox="1">
            <a:spLocks/>
          </p:cNvSpPr>
          <p:nvPr/>
        </p:nvSpPr>
        <p:spPr>
          <a:xfrm>
            <a:off x="7601606" y="3488525"/>
            <a:ext cx="1957363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/2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CE1828D-7E60-4A6F-94C1-495F4C10E5B9}"/>
              </a:ext>
            </a:extLst>
          </p:cNvPr>
          <p:cNvSpPr txBox="1">
            <a:spLocks/>
          </p:cNvSpPr>
          <p:nvPr/>
        </p:nvSpPr>
        <p:spPr>
          <a:xfrm>
            <a:off x="5291282" y="3488525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709B7-429A-48B1-856C-F67BBF7A0923}"/>
              </a:ext>
            </a:extLst>
          </p:cNvPr>
          <p:cNvSpPr/>
          <p:nvPr/>
        </p:nvSpPr>
        <p:spPr>
          <a:xfrm>
            <a:off x="368051" y="3181349"/>
            <a:ext cx="1028949" cy="151558"/>
          </a:xfrm>
          <a:prstGeom prst="rect">
            <a:avLst/>
          </a:prstGeom>
          <a:solidFill>
            <a:srgbClr val="0CFC4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0929-E3FB-4822-AF0A-8393813F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BCE56D-8EB2-4D26-8F36-9D837CFB08AF}"/>
              </a:ext>
            </a:extLst>
          </p:cNvPr>
          <p:cNvSpPr txBox="1"/>
          <p:nvPr/>
        </p:nvSpPr>
        <p:spPr>
          <a:xfrm>
            <a:off x="4710781" y="3149971"/>
            <a:ext cx="6935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 script from previous slide to put plots to generate plots for given phase shifts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C77ED37E-D866-FAF7-DD53-ED5B6AAC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582" y="364779"/>
            <a:ext cx="1943782" cy="276189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465E52E7-0D0A-30EB-DE76-A14980184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809" y="346280"/>
            <a:ext cx="1943782" cy="2797301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06CAD838-276A-A1D1-B82A-57DB3624F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5036" y="344947"/>
            <a:ext cx="1950583" cy="2797301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4FBB8ECD-364E-F408-E7B3-2257EF37E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906" y="3833408"/>
            <a:ext cx="1795162" cy="2583422"/>
          </a:xfrm>
          <a:prstGeom prst="rect">
            <a:avLst/>
          </a:prstGeom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F7B932C7-27BE-096D-1BC5-A0A8BB157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5545" y="3833408"/>
            <a:ext cx="1863536" cy="2667298"/>
          </a:xfrm>
          <a:prstGeom prst="rect">
            <a:avLst/>
          </a:prstGeom>
        </p:spPr>
      </p:pic>
      <p:pic>
        <p:nvPicPr>
          <p:cNvPr id="28" name="Obraz 27">
            <a:extLst>
              <a:ext uri="{FF2B5EF4-FFF2-40B4-BE49-F238E27FC236}">
                <a16:creationId xmlns:a16="http://schemas.microsoft.com/office/drawing/2014/main" id="{45F26855-DDD4-7293-E54C-0FA70E3CC1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8418" y="3827079"/>
            <a:ext cx="1795163" cy="2577670"/>
          </a:xfrm>
          <a:prstGeom prst="rect">
            <a:avLst/>
          </a:prstGeom>
        </p:spPr>
      </p:pic>
      <p:pic>
        <p:nvPicPr>
          <p:cNvPr id="30" name="Obraz 29">
            <a:extLst>
              <a:ext uri="{FF2B5EF4-FFF2-40B4-BE49-F238E27FC236}">
                <a16:creationId xmlns:a16="http://schemas.microsoft.com/office/drawing/2014/main" id="{5BA60B00-C367-697D-6C5F-45700C5CC8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1606" y="3827080"/>
            <a:ext cx="1783655" cy="25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64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B90277-6AAA-496E-A082-CD5E4B77A4F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8342CC6-D78B-4E51-A5D3-84E22BDD75AF}"/>
              </a:ext>
            </a:extLst>
          </p:cNvPr>
          <p:cNvSpPr txBox="1"/>
          <p:nvPr/>
        </p:nvSpPr>
        <p:spPr>
          <a:xfrm>
            <a:off x="621102" y="252478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cont.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ABD93A-F64F-46A9-9620-9233AED1F7A8}"/>
              </a:ext>
            </a:extLst>
          </p:cNvPr>
          <p:cNvSpPr txBox="1"/>
          <p:nvPr/>
        </p:nvSpPr>
        <p:spPr>
          <a:xfrm>
            <a:off x="621102" y="882787"/>
            <a:ext cx="6373283" cy="1162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Plot relationship</a:t>
            </a:r>
            <a:r>
              <a:rPr lang="en-US" sz="1600" dirty="0"/>
              <a:t> between </a:t>
            </a:r>
            <a:r>
              <a:rPr lang="en-US" sz="1600" b="1" dirty="0"/>
              <a:t>dot product </a:t>
            </a:r>
            <a:r>
              <a:rPr lang="en-US" sz="1600" dirty="0"/>
              <a:t>and </a:t>
            </a:r>
            <a:r>
              <a:rPr lang="en-US" sz="1600" b="1" dirty="0"/>
              <a:t>phase shift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Shift values should be in the range as on the plot below however,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its values do not have to be limited to values from previous slide (</a:t>
            </a:r>
            <a:r>
              <a:rPr lang="en-US" sz="1600" dirty="0" err="1"/>
              <a:t>linspace</a:t>
            </a:r>
            <a:r>
              <a:rPr lang="en-US" sz="1600" dirty="0"/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000F0F-46A9-3748-5D21-C9C49ED57448}"/>
              </a:ext>
            </a:extLst>
          </p:cNvPr>
          <p:cNvGrpSpPr/>
          <p:nvPr/>
        </p:nvGrpSpPr>
        <p:grpSpPr>
          <a:xfrm>
            <a:off x="1465403" y="2850953"/>
            <a:ext cx="3715268" cy="2591162"/>
            <a:chOff x="3263582" y="1985366"/>
            <a:chExt cx="3715268" cy="25911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6354B45-288E-43FB-A024-CA1F11F8B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3582" y="1985366"/>
              <a:ext cx="3715268" cy="259116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60B0E8-B37C-4BB2-9ACC-98C1638F726C}"/>
                </a:ext>
              </a:extLst>
            </p:cNvPr>
            <p:cNvSpPr txBox="1"/>
            <p:nvPr/>
          </p:nvSpPr>
          <p:spPr>
            <a:xfrm>
              <a:off x="3851654" y="2942393"/>
              <a:ext cx="286918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Your plot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7DA49-0E4B-452C-B526-4C91B19E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EEDC02-706E-2C1D-719B-E7499234EB95}"/>
              </a:ext>
            </a:extLst>
          </p:cNvPr>
          <p:cNvSpPr/>
          <p:nvPr/>
        </p:nvSpPr>
        <p:spPr>
          <a:xfrm>
            <a:off x="8206154" y="1525118"/>
            <a:ext cx="3147646" cy="408249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code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0E8D4630-DFDF-F952-4BE2-A0AE87924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802" y="2774741"/>
            <a:ext cx="3810532" cy="2743583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43D678B5-B84B-FC7C-E5B6-4E913B766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237" y="2371849"/>
            <a:ext cx="4780267" cy="354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44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66E30-322E-439E-9753-70279804E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298" y="804114"/>
            <a:ext cx="2833310" cy="1898535"/>
          </a:xfrm>
          <a:prstGeom prst="rect">
            <a:avLst/>
          </a:prstGeom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439539-D605-4541-939B-117A2B1F3C6E}"/>
              </a:ext>
            </a:extLst>
          </p:cNvPr>
          <p:cNvCxnSpPr>
            <a:cxnSpLocks/>
          </p:cNvCxnSpPr>
          <p:nvPr/>
        </p:nvCxnSpPr>
        <p:spPr>
          <a:xfrm flipV="1">
            <a:off x="1679895" y="906780"/>
            <a:ext cx="3783645" cy="2749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E848A-92A5-4623-86F1-E45BF9EA76A6}"/>
              </a:ext>
            </a:extLst>
          </p:cNvPr>
          <p:cNvCxnSpPr>
            <a:cxnSpLocks/>
          </p:cNvCxnSpPr>
          <p:nvPr/>
        </p:nvCxnSpPr>
        <p:spPr>
          <a:xfrm flipH="1">
            <a:off x="4053265" y="1147313"/>
            <a:ext cx="1964342" cy="2508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3C4993-F288-48A6-90EE-3E8C5280C8F5}"/>
              </a:ext>
            </a:extLst>
          </p:cNvPr>
          <p:cNvCxnSpPr>
            <a:cxnSpLocks/>
          </p:cNvCxnSpPr>
          <p:nvPr/>
        </p:nvCxnSpPr>
        <p:spPr>
          <a:xfrm flipH="1">
            <a:off x="6107074" y="1623060"/>
            <a:ext cx="437800" cy="20814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5D0663-97AD-45DA-A2EA-5A0AB6A8CD1A}"/>
              </a:ext>
            </a:extLst>
          </p:cNvPr>
          <p:cNvCxnSpPr>
            <a:cxnSpLocks/>
          </p:cNvCxnSpPr>
          <p:nvPr/>
        </p:nvCxnSpPr>
        <p:spPr>
          <a:xfrm flipH="1" flipV="1">
            <a:off x="6834844" y="1915953"/>
            <a:ext cx="914697" cy="1704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BAF43B-990D-4933-931E-B52E924A5611}"/>
              </a:ext>
            </a:extLst>
          </p:cNvPr>
          <p:cNvCxnSpPr>
            <a:cxnSpLocks/>
          </p:cNvCxnSpPr>
          <p:nvPr/>
        </p:nvCxnSpPr>
        <p:spPr>
          <a:xfrm flipH="1" flipV="1">
            <a:off x="7632383" y="2347913"/>
            <a:ext cx="3119530" cy="1278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4C29B4-B981-42C0-A761-38918CA9BDCE}"/>
              </a:ext>
            </a:extLst>
          </p:cNvPr>
          <p:cNvCxnSpPr>
            <a:cxnSpLocks/>
          </p:cNvCxnSpPr>
          <p:nvPr/>
        </p:nvCxnSpPr>
        <p:spPr>
          <a:xfrm>
            <a:off x="621102" y="621810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9BFC4CD-A316-44A5-A07C-218D255BAAEC}"/>
              </a:ext>
            </a:extLst>
          </p:cNvPr>
          <p:cNvSpPr txBox="1"/>
          <p:nvPr/>
        </p:nvSpPr>
        <p:spPr>
          <a:xfrm>
            <a:off x="621101" y="142724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cont.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80D2E-F836-454B-B538-4ED9B4AB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0" y="3601173"/>
            <a:ext cx="2153914" cy="32087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A22473F-B552-428D-9EB9-F2B6F5D70CAC}"/>
              </a:ext>
            </a:extLst>
          </p:cNvPr>
          <p:cNvSpPr txBox="1"/>
          <p:nvPr/>
        </p:nvSpPr>
        <p:spPr>
          <a:xfrm>
            <a:off x="329120" y="756705"/>
            <a:ext cx="478634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/>
              <a:t>Base on results from previous page </a:t>
            </a:r>
          </a:p>
          <a:p>
            <a:r>
              <a:rPr lang="en-US" sz="1600"/>
              <a:t>assign plots to points on “phase shift – dot value” plot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EA7420-78CE-4067-8B07-FF090857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39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AEF442-F5C2-4A15-8DCE-62F6F045D418}"/>
              </a:ext>
            </a:extLst>
          </p:cNvPr>
          <p:cNvSpPr/>
          <p:nvPr/>
        </p:nvSpPr>
        <p:spPr>
          <a:xfrm>
            <a:off x="9897035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DFD816-9583-45B7-876B-05423B426688}"/>
              </a:ext>
            </a:extLst>
          </p:cNvPr>
          <p:cNvSpPr/>
          <p:nvPr/>
        </p:nvSpPr>
        <p:spPr>
          <a:xfrm>
            <a:off x="7347888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4236FA-5BC7-4F12-A380-2AADDB14BF9F}"/>
              </a:ext>
            </a:extLst>
          </p:cNvPr>
          <p:cNvSpPr/>
          <p:nvPr/>
        </p:nvSpPr>
        <p:spPr>
          <a:xfrm>
            <a:off x="5035436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DA14D1-202B-4FEB-A7E8-C0703721C3DE}"/>
              </a:ext>
            </a:extLst>
          </p:cNvPr>
          <p:cNvSpPr/>
          <p:nvPr/>
        </p:nvSpPr>
        <p:spPr>
          <a:xfrm>
            <a:off x="2745907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E50A9E5-6D57-A296-FEF8-45299CAEE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786" y="3704471"/>
            <a:ext cx="1833227" cy="260815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E30844FD-AB38-C3F7-6F82-24547C252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43" y="3682338"/>
            <a:ext cx="1886571" cy="2651878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B632BB46-30B4-D101-591E-8CF21A1C8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258" y="3682338"/>
            <a:ext cx="1896245" cy="2699432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C85D6DD1-D92F-7108-DCBF-BF45B4A88D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7035" y="3704470"/>
            <a:ext cx="1758626" cy="251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7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19BCC-3F58-D337-71C8-028212F1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02F75D-0A9F-0660-6E1C-37B2CD9BC2F8}"/>
              </a:ext>
            </a:extLst>
          </p:cNvPr>
          <p:cNvGrpSpPr/>
          <p:nvPr/>
        </p:nvGrpSpPr>
        <p:grpSpPr>
          <a:xfrm>
            <a:off x="272422" y="305145"/>
            <a:ext cx="11491133" cy="838948"/>
            <a:chOff x="272422" y="305145"/>
            <a:chExt cx="11491133" cy="8389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539E31-B857-472A-A9CC-15D9F5114444}"/>
                </a:ext>
              </a:extLst>
            </p:cNvPr>
            <p:cNvSpPr txBox="1"/>
            <p:nvPr/>
          </p:nvSpPr>
          <p:spPr>
            <a:xfrm>
              <a:off x="272422" y="30514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Organization, Materials content and modification, cont.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945E49-BE1C-A575-D906-7758222AA6E4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B94AF3-E51A-D97A-5B56-7BEAA9712836}"/>
              </a:ext>
            </a:extLst>
          </p:cNvPr>
          <p:cNvSpPr txBox="1"/>
          <p:nvPr/>
        </p:nvSpPr>
        <p:spPr>
          <a:xfrm>
            <a:off x="428445" y="965635"/>
            <a:ext cx="1133511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addition, please: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do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remove/move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elements of the presentation, in particular slides,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do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remove my comments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the code,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don't comment out lines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code (either something is or isn't),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don't use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comprehension lists or maps, just plain for.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ask questions via chat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 in a meeting,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on slides</a:t>
            </a:r>
          </a:p>
        </p:txBody>
      </p:sp>
    </p:spTree>
    <p:extLst>
      <p:ext uri="{BB962C8B-B14F-4D97-AF65-F5344CB8AC3E}">
        <p14:creationId xmlns:p14="http://schemas.microsoft.com/office/powerpoint/2010/main" val="2749484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89BFC4CD-A316-44A5-A07C-218D255BAAEC}"/>
              </a:ext>
            </a:extLst>
          </p:cNvPr>
          <p:cNvSpPr txBox="1"/>
          <p:nvPr/>
        </p:nvSpPr>
        <p:spPr>
          <a:xfrm>
            <a:off x="621101" y="142724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</a:t>
            </a:r>
            <a:r>
              <a:rPr lang="en-US" sz="18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881432-A150-481F-913B-4D15E3BFA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66"/>
          <a:stretch/>
        </p:blipFill>
        <p:spPr>
          <a:xfrm>
            <a:off x="302290" y="758243"/>
            <a:ext cx="2153914" cy="29531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C5A68D-1D36-46E3-93C9-25FFD0C58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17"/>
          <a:stretch/>
        </p:blipFill>
        <p:spPr>
          <a:xfrm>
            <a:off x="2637920" y="743834"/>
            <a:ext cx="2146525" cy="29675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BC582E-0CFA-4989-A39F-ACFAB847DA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54"/>
          <a:stretch/>
        </p:blipFill>
        <p:spPr>
          <a:xfrm>
            <a:off x="4906970" y="759314"/>
            <a:ext cx="2158079" cy="29520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A9763C-A103-4BAA-951E-2DB09E5FE6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8"/>
          <a:stretch/>
        </p:blipFill>
        <p:spPr>
          <a:xfrm>
            <a:off x="7146397" y="749532"/>
            <a:ext cx="2158079" cy="29618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FB6464-EB5D-44C2-99AA-54AF424DD8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515"/>
          <a:stretch/>
        </p:blipFill>
        <p:spPr>
          <a:xfrm>
            <a:off x="9594446" y="743021"/>
            <a:ext cx="2163584" cy="29683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8FEB71A-5C6E-4977-95CF-7BC0CDB2CC65}"/>
              </a:ext>
            </a:extLst>
          </p:cNvPr>
          <p:cNvSpPr txBox="1"/>
          <p:nvPr/>
        </p:nvSpPr>
        <p:spPr>
          <a:xfrm>
            <a:off x="4316459" y="6143111"/>
            <a:ext cx="4094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Put vector figures below proper sinusoids plots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DA0BCC-9485-4DF9-BBA8-D2CC4BE62C49}"/>
              </a:ext>
            </a:extLst>
          </p:cNvPr>
          <p:cNvGrpSpPr/>
          <p:nvPr/>
        </p:nvGrpSpPr>
        <p:grpSpPr>
          <a:xfrm>
            <a:off x="618877" y="4065117"/>
            <a:ext cx="1780752" cy="1601781"/>
            <a:chOff x="781320" y="4041492"/>
            <a:chExt cx="1780752" cy="160178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B2FDED-974E-44B7-862F-BB14FC88F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51"/>
            <a:stretch/>
          </p:blipFill>
          <p:spPr>
            <a:xfrm>
              <a:off x="781320" y="4041492"/>
              <a:ext cx="1780752" cy="160178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49375E-C8C2-4F1A-8770-39C2E3D3A2C0}"/>
                </a:ext>
              </a:extLst>
            </p:cNvPr>
            <p:cNvSpPr/>
            <p:nvPr/>
          </p:nvSpPr>
          <p:spPr>
            <a:xfrm>
              <a:off x="1977647" y="4236721"/>
              <a:ext cx="430273" cy="220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458F04E-05DB-4558-9843-4470D1342B07}"/>
                </a:ext>
              </a:extLst>
            </p:cNvPr>
            <p:cNvSpPr/>
            <p:nvPr/>
          </p:nvSpPr>
          <p:spPr>
            <a:xfrm>
              <a:off x="2033634" y="4236721"/>
              <a:ext cx="430273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7AF44F-C985-4EDD-94B4-713C047AD0B0}"/>
              </a:ext>
            </a:extLst>
          </p:cNvPr>
          <p:cNvGrpSpPr/>
          <p:nvPr/>
        </p:nvGrpSpPr>
        <p:grpSpPr>
          <a:xfrm>
            <a:off x="2612741" y="4090182"/>
            <a:ext cx="2080189" cy="1601781"/>
            <a:chOff x="2704050" y="4041493"/>
            <a:chExt cx="2080189" cy="160178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8A1A5D2-20A6-48F0-B888-59D397F11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051"/>
            <a:stretch/>
          </p:blipFill>
          <p:spPr>
            <a:xfrm>
              <a:off x="2704050" y="4041493"/>
              <a:ext cx="2070124" cy="1601781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7787AFA-0D90-4056-BFC0-89A21D89A144}"/>
                </a:ext>
              </a:extLst>
            </p:cNvPr>
            <p:cNvSpPr/>
            <p:nvPr/>
          </p:nvSpPr>
          <p:spPr>
            <a:xfrm>
              <a:off x="3938634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C23A34A-CAB9-4383-841A-501EEC3E4AA5}"/>
                </a:ext>
              </a:extLst>
            </p:cNvPr>
            <p:cNvSpPr/>
            <p:nvPr/>
          </p:nvSpPr>
          <p:spPr>
            <a:xfrm>
              <a:off x="4128398" y="4665169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64D21A9-A440-429C-B5DE-F83BE973FA66}"/>
              </a:ext>
            </a:extLst>
          </p:cNvPr>
          <p:cNvGrpSpPr/>
          <p:nvPr/>
        </p:nvGrpSpPr>
        <p:grpSpPr>
          <a:xfrm>
            <a:off x="5178615" y="4037055"/>
            <a:ext cx="1851741" cy="1601781"/>
            <a:chOff x="4916152" y="4041493"/>
            <a:chExt cx="1851741" cy="160178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C260D33-7C19-45EB-9A11-A11222FD17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92BED44-AAF2-4C10-9A1D-5BAE41A4E5A0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70B6FB-3807-49D9-9D52-3D97C4786258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EB719A-F474-4780-96C3-7E440FFF80B2}"/>
              </a:ext>
            </a:extLst>
          </p:cNvPr>
          <p:cNvGrpSpPr/>
          <p:nvPr/>
        </p:nvGrpSpPr>
        <p:grpSpPr>
          <a:xfrm>
            <a:off x="7499071" y="4022335"/>
            <a:ext cx="1938294" cy="1827036"/>
            <a:chOff x="6838882" y="4041492"/>
            <a:chExt cx="1938294" cy="182703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508254-B5DF-4036-BAA7-40B0164B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8882" y="4041492"/>
              <a:ext cx="1902599" cy="1783687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915E836-AD44-4C54-B448-15D14933FD23}"/>
                </a:ext>
              </a:extLst>
            </p:cNvPr>
            <p:cNvSpPr/>
            <p:nvPr/>
          </p:nvSpPr>
          <p:spPr>
            <a:xfrm>
              <a:off x="8121335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F230077-ECCA-4F87-B5D1-EB8A3BC0D6E4}"/>
                </a:ext>
              </a:extLst>
            </p:cNvPr>
            <p:cNvSpPr/>
            <p:nvPr/>
          </p:nvSpPr>
          <p:spPr>
            <a:xfrm>
              <a:off x="7698040" y="5647548"/>
              <a:ext cx="721425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3D5CB1-1048-4B0A-9ABA-CB5466B8FFD3}"/>
              </a:ext>
            </a:extLst>
          </p:cNvPr>
          <p:cNvGrpSpPr/>
          <p:nvPr/>
        </p:nvGrpSpPr>
        <p:grpSpPr>
          <a:xfrm>
            <a:off x="9799538" y="4056177"/>
            <a:ext cx="1958492" cy="1783687"/>
            <a:chOff x="8883459" y="4049179"/>
            <a:chExt cx="1958492" cy="17836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B22AC10-669D-4685-94A7-4F053D14D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83459" y="4049179"/>
              <a:ext cx="1902599" cy="1783687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C55C3D-B2DD-470D-AC49-061BCBE63AAC}"/>
                </a:ext>
              </a:extLst>
            </p:cNvPr>
            <p:cNvSpPr/>
            <p:nvPr/>
          </p:nvSpPr>
          <p:spPr>
            <a:xfrm>
              <a:off x="9356454" y="5474572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409246-8805-4359-8031-0E235FEE9DC7}"/>
                </a:ext>
              </a:extLst>
            </p:cNvPr>
            <p:cNvSpPr/>
            <p:nvPr/>
          </p:nvSpPr>
          <p:spPr>
            <a:xfrm>
              <a:off x="10097406" y="4121321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57CB80-B3E2-4193-B8CF-BD5D68E9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40</a:t>
            </a:fld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BBF43E-B0A1-4A66-BCC7-CD74AF64B6B0}"/>
              </a:ext>
            </a:extLst>
          </p:cNvPr>
          <p:cNvCxnSpPr>
            <a:cxnSpLocks/>
          </p:cNvCxnSpPr>
          <p:nvPr/>
        </p:nvCxnSpPr>
        <p:spPr>
          <a:xfrm>
            <a:off x="621102" y="621810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92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sinusoid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07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15150" y="2904581"/>
            <a:ext cx="1748560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07279" y="3634664"/>
            <a:ext cx="1949789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4EA37-2219-43C8-A7CB-138836FC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42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167C6C-9055-4640-B62B-5C4C8D11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903578"/>
              </p:ext>
            </p:extLst>
          </p:nvPr>
        </p:nvGraphicFramePr>
        <p:xfrm>
          <a:off x="7625286" y="1820739"/>
          <a:ext cx="1970628" cy="1154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4767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486227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390572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  <a:gridCol w="399062">
                  <a:extLst>
                    <a:ext uri="{9D8B030D-6E8A-4147-A177-3AD203B41FA5}">
                      <a16:colId xmlns:a16="http://schemas.microsoft.com/office/drawing/2014/main" val="4096620104"/>
                    </a:ext>
                  </a:extLst>
                </a:gridCol>
              </a:tblGrid>
              <a:tr h="9620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dot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A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2968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B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7.5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5EA40C6-F94A-4F3A-BCFC-D582E0FF83E9}"/>
              </a:ext>
            </a:extLst>
          </p:cNvPr>
          <p:cNvSpPr txBox="1"/>
          <p:nvPr/>
        </p:nvSpPr>
        <p:spPr>
          <a:xfrm>
            <a:off x="578434" y="844414"/>
            <a:ext cx="11032254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Examine </a:t>
            </a:r>
            <a:r>
              <a:rPr lang="en-US" sz="1600" b="1" dirty="0"/>
              <a:t>dot product </a:t>
            </a:r>
            <a:r>
              <a:rPr lang="en-US" sz="1600" dirty="0"/>
              <a:t>of two sinewaves of the </a:t>
            </a:r>
            <a:r>
              <a:rPr lang="en-US" sz="1600" b="1" dirty="0"/>
              <a:t>same frequency and phase</a:t>
            </a:r>
            <a:r>
              <a:rPr lang="en-US" sz="1600" dirty="0"/>
              <a:t> for time vectors of different size.</a:t>
            </a:r>
            <a:br>
              <a:rPr lang="en-US" sz="1600" dirty="0"/>
            </a:br>
            <a:r>
              <a:rPr lang="en-US" sz="1600" dirty="0"/>
              <a:t>Use following script to fill tables with dot product of sinusoids of selected amplitudes for two different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TIME_VECTOR_SIZEs</a:t>
            </a:r>
            <a:r>
              <a:rPr lang="en-US" sz="1600" dirty="0"/>
              <a:t>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E1429-898E-472A-8C92-3CAE50BCB6C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313AE7-7589-4FAC-B28B-3CE5AD4353ED}"/>
              </a:ext>
            </a:extLst>
          </p:cNvPr>
          <p:cNvSpPr txBox="1"/>
          <p:nvPr/>
        </p:nvSpPr>
        <p:spPr>
          <a:xfrm>
            <a:off x="621101" y="282229"/>
            <a:ext cx="10946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</a:rPr>
              <a:t>dot versus amplitudes: </a:t>
            </a:r>
            <a:r>
              <a:rPr lang="en-US" sz="1800" b="1">
                <a:solidFill>
                  <a:schemeClr val="accent1"/>
                </a:solidFill>
              </a:rPr>
              <a:t>sinus </a:t>
            </a:r>
            <a:r>
              <a:rPr lang="en-US" b="1">
                <a:solidFill>
                  <a:schemeClr val="accent1"/>
                </a:solidFill>
              </a:rPr>
              <a:t>amplitude measurement</a:t>
            </a:r>
            <a:endParaRPr lang="en-US" sz="1800" b="1">
              <a:solidFill>
                <a:schemeClr val="accent1"/>
              </a:solidFill>
            </a:endParaRPr>
          </a:p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BF783-6534-46E5-A4B7-3EADF032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203F65A-F8CC-4211-A554-9255CA193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196575"/>
              </p:ext>
            </p:extLst>
          </p:nvPr>
        </p:nvGraphicFramePr>
        <p:xfrm>
          <a:off x="7625286" y="3239914"/>
          <a:ext cx="1970628" cy="1154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4767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486227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390572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  <a:gridCol w="399062">
                  <a:extLst>
                    <a:ext uri="{9D8B030D-6E8A-4147-A177-3AD203B41FA5}">
                      <a16:colId xmlns:a16="http://schemas.microsoft.com/office/drawing/2014/main" val="4096620104"/>
                    </a:ext>
                  </a:extLst>
                </a:gridCol>
              </a:tblGrid>
              <a:tr h="9620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dot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AMP_A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2968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AMP_B 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60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7C40E62-D95A-4A51-9B52-B5E88D6E8636}"/>
              </a:ext>
            </a:extLst>
          </p:cNvPr>
          <p:cNvSpPr txBox="1"/>
          <p:nvPr/>
        </p:nvSpPr>
        <p:spPr>
          <a:xfrm>
            <a:off x="5469360" y="4937175"/>
            <a:ext cx="7412670" cy="1279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 on table content write formula illustrating relationship between </a:t>
            </a:r>
          </a:p>
          <a:p>
            <a:r>
              <a:rPr lang="en-US" sz="1600" b="1" dirty="0"/>
              <a:t>dot product </a:t>
            </a:r>
            <a:r>
              <a:rPr lang="en-US" sz="1600" dirty="0"/>
              <a:t>value and values of </a:t>
            </a:r>
            <a:r>
              <a:rPr lang="en-US" sz="1600" b="1" dirty="0"/>
              <a:t>A,</a:t>
            </a:r>
            <a:r>
              <a:rPr lang="en-US" sz="1600" dirty="0"/>
              <a:t> </a:t>
            </a:r>
            <a:r>
              <a:rPr lang="en-US" sz="1600" b="1" dirty="0"/>
              <a:t>B </a:t>
            </a:r>
            <a:r>
              <a:rPr lang="en-US" sz="1600" dirty="0"/>
              <a:t>and</a:t>
            </a:r>
            <a:r>
              <a:rPr lang="en-US" sz="1600" b="1" dirty="0"/>
              <a:t> TIME_VECTOR_SIZE</a:t>
            </a:r>
            <a:r>
              <a:rPr lang="en-US" sz="1600" dirty="0"/>
              <a:t>, </a:t>
            </a:r>
            <a:endParaRPr lang="en-US" sz="1600" b="1" dirty="0"/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dot_product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AMP_B, TIME_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VECTOR_SIZE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) = </a:t>
            </a:r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½ * AMP_A * AMP_B * 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* TIME_VECTOR_TIME</a:t>
            </a:r>
            <a:endParaRPr 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6E48A1-01F4-FA19-7F4A-90D348F4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1" y="1820739"/>
            <a:ext cx="4925112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51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8D28684-10F5-E979-573B-E657497F1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983" y="4277558"/>
            <a:ext cx="4450817" cy="177233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167C6C-9055-4640-B62B-5C4C8D11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054962"/>
              </p:ext>
            </p:extLst>
          </p:nvPr>
        </p:nvGraphicFramePr>
        <p:xfrm>
          <a:off x="7230876" y="2291050"/>
          <a:ext cx="1926209" cy="1327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628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669925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B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 1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C00000"/>
                          </a:solidFill>
                          <a:effectLst/>
                        </a:rPr>
                        <a:t>A_tx</a:t>
                      </a:r>
                      <a:endParaRPr lang="en-US" sz="1400" b="0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A_rx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E1429-898E-472A-8C92-3CAE50BCB6C5}"/>
              </a:ext>
            </a:extLst>
          </p:cNvPr>
          <p:cNvCxnSpPr>
            <a:cxnSpLocks/>
          </p:cNvCxnSpPr>
          <p:nvPr/>
        </p:nvCxnSpPr>
        <p:spPr>
          <a:xfrm>
            <a:off x="202621" y="607412"/>
            <a:ext cx="11312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95D6AF-F65D-4911-8CC0-2E8953A1CCD3}"/>
              </a:ext>
            </a:extLst>
          </p:cNvPr>
          <p:cNvSpPr txBox="1"/>
          <p:nvPr/>
        </p:nvSpPr>
        <p:spPr>
          <a:xfrm>
            <a:off x="202620" y="1610130"/>
            <a:ext cx="5967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Extend previous script with “A_rx“ evaluation.</a:t>
            </a:r>
            <a:endParaRPr lang="en-US" sz="1600" b="1"/>
          </a:p>
          <a:p>
            <a:r>
              <a:rPr lang="en-US" sz="1600"/>
              <a:t>The </a:t>
            </a:r>
            <a:r>
              <a:rPr lang="en-US" sz="1600" u="sng"/>
              <a:t>value</a:t>
            </a:r>
            <a:r>
              <a:rPr lang="en-US" sz="1600"/>
              <a:t> (not formula) of “A_rx” should:</a:t>
            </a:r>
          </a:p>
          <a:p>
            <a:pPr marL="285750" indent="-285750">
              <a:buFontTx/>
              <a:buChar char="-"/>
            </a:pPr>
            <a:r>
              <a:rPr lang="en-US" sz="1600"/>
              <a:t>Be equal to  value of A_tx</a:t>
            </a:r>
          </a:p>
          <a:p>
            <a:pPr marL="285750" indent="-285750">
              <a:buFontTx/>
              <a:buChar char="-"/>
            </a:pPr>
            <a:r>
              <a:rPr lang="en-US" sz="1600"/>
              <a:t>be calculated base on dot product</a:t>
            </a:r>
          </a:p>
          <a:p>
            <a:pPr marL="285750" indent="-285750">
              <a:buFontTx/>
              <a:buChar char="-"/>
            </a:pPr>
            <a:r>
              <a:rPr lang="en-US" sz="1600"/>
              <a:t>should not depend on </a:t>
            </a: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TIME_VECTOR_SIZE changes (see tables)</a:t>
            </a:r>
            <a:endParaRPr lang="en-US" sz="1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86ADCF-423D-4C9D-8407-E1F2FEE97CAF}"/>
              </a:ext>
            </a:extLst>
          </p:cNvPr>
          <p:cNvSpPr txBox="1"/>
          <p:nvPr/>
        </p:nvSpPr>
        <p:spPr>
          <a:xfrm>
            <a:off x="8321453" y="1874057"/>
            <a:ext cx="18200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>
                <a:solidFill>
                  <a:schemeClr val="tx1"/>
                </a:solidFill>
              </a:rPr>
              <a:t>Expected 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5C70E1-5F45-4974-93C6-39C8DDF17BFD}"/>
              </a:ext>
            </a:extLst>
          </p:cNvPr>
          <p:cNvSpPr txBox="1"/>
          <p:nvPr/>
        </p:nvSpPr>
        <p:spPr>
          <a:xfrm>
            <a:off x="577971" y="152220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</a:rPr>
              <a:t>dot versus amplitudes </a:t>
            </a:r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1800" b="1">
                <a:solidFill>
                  <a:schemeClr val="accent1"/>
                </a:solidFill>
              </a:rPr>
              <a:t>normalization</a:t>
            </a:r>
            <a:endParaRPr lang="en-US" b="1">
              <a:solidFill>
                <a:schemeClr val="accent1"/>
              </a:solidFill>
            </a:endParaRP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8F875A0-F437-4EC6-ABAF-704625B41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410548"/>
              </p:ext>
            </p:extLst>
          </p:nvPr>
        </p:nvGraphicFramePr>
        <p:xfrm>
          <a:off x="9589354" y="2328657"/>
          <a:ext cx="1926208" cy="1327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5825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790383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 1</a:t>
                      </a:r>
                    </a:p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C00000"/>
                          </a:solidFill>
                          <a:effectLst/>
                        </a:rPr>
                        <a:t>A_tx</a:t>
                      </a:r>
                      <a:endParaRPr lang="en-US" sz="1400" b="0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A_rx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291F5-77CC-401B-93A7-E32BA493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8E0EAA-6848-4145-B485-5248A9E8F8C4}"/>
              </a:ext>
            </a:extLst>
          </p:cNvPr>
          <p:cNvSpPr txBox="1"/>
          <p:nvPr/>
        </p:nvSpPr>
        <p:spPr>
          <a:xfrm>
            <a:off x="202620" y="693273"/>
            <a:ext cx="1178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Value of dot product of two “in-phase” sinuses </a:t>
            </a:r>
            <a:r>
              <a:rPr lang="en-US" sz="1600" u="sng"/>
              <a:t>depends on </a:t>
            </a:r>
            <a:r>
              <a:rPr lang="en-US" sz="1600"/>
              <a:t>their: amplitudes </a:t>
            </a:r>
            <a:r>
              <a:rPr lang="en-US" sz="1600" u="sng"/>
              <a:t>and resolution </a:t>
            </a:r>
            <a:r>
              <a:rPr lang="en-US" sz="1600"/>
              <a:t>(TIME_VECTOR_SIZE).</a:t>
            </a:r>
            <a:br>
              <a:rPr lang="en-US" sz="1600"/>
            </a:br>
            <a:r>
              <a:rPr lang="en-US" sz="1600"/>
              <a:t>In order to use dot product to measure amplitude of sinus one must normalize dot product, i.e., make it independent from time vector resolution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5138A5-2B9E-2ECE-56EE-37ED8080F8A5}"/>
              </a:ext>
            </a:extLst>
          </p:cNvPr>
          <p:cNvSpPr txBox="1"/>
          <p:nvPr/>
        </p:nvSpPr>
        <p:spPr>
          <a:xfrm>
            <a:off x="8889849" y="6049890"/>
            <a:ext cx="31875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FFFF00"/>
                </a:highlight>
              </a:rPr>
              <a:t>*(2/(B*n))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2AF6C2-DC75-B2C0-958F-F808717A52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153"/>
          <a:stretch/>
        </p:blipFill>
        <p:spPr>
          <a:xfrm>
            <a:off x="215038" y="3021800"/>
            <a:ext cx="3187585" cy="347711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023DA4-F3DC-85B9-8F77-0400D65C38D8}"/>
              </a:ext>
            </a:extLst>
          </p:cNvPr>
          <p:cNvCxnSpPr/>
          <p:nvPr/>
        </p:nvCxnSpPr>
        <p:spPr>
          <a:xfrm>
            <a:off x="9982200" y="5163724"/>
            <a:ext cx="501441" cy="886166"/>
          </a:xfrm>
          <a:prstGeom prst="line">
            <a:avLst/>
          </a:prstGeom>
          <a:ln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06692AC1-C5E9-9CEE-29EF-9EE284D09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38" y="3021930"/>
            <a:ext cx="4199155" cy="383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44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503663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621101" y="97746"/>
            <a:ext cx="10370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demodulation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668EC4-4CF4-4500-A7DF-50BAC1C6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714" y="6395129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44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744695" y="829452"/>
            <a:ext cx="11761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A</a:t>
            </a:r>
            <a:r>
              <a:rPr lang="en-GB" sz="1800"/>
              <a:t>s seen from the previous slide </a:t>
            </a:r>
            <a:r>
              <a:rPr lang="en-US" sz="1800"/>
              <a:t>dot product can be used for demodulation of amplitude modulated signalas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45C3FE-E3AF-F36B-32D4-1C698C8E61B1}"/>
              </a:ext>
            </a:extLst>
          </p:cNvPr>
          <p:cNvGrpSpPr/>
          <p:nvPr/>
        </p:nvGrpSpPr>
        <p:grpSpPr>
          <a:xfrm>
            <a:off x="936431" y="1524572"/>
            <a:ext cx="8521340" cy="4456475"/>
            <a:chOff x="2072502" y="1538400"/>
            <a:chExt cx="8521340" cy="44564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93792D-7D9B-E709-0284-4D9C04A9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6907" y="1538400"/>
              <a:ext cx="4216133" cy="173605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E381E38-D7E9-D017-F658-659E85B7B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2502" y="4169500"/>
              <a:ext cx="8521340" cy="1825375"/>
            </a:xfrm>
            <a:prstGeom prst="rect">
              <a:avLst/>
            </a:prstGeom>
          </p:spPr>
        </p:pic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616BF0EF-DF73-BAD7-C0E8-5072811449DD}"/>
                </a:ext>
              </a:extLst>
            </p:cNvPr>
            <p:cNvSpPr/>
            <p:nvPr/>
          </p:nvSpPr>
          <p:spPr>
            <a:xfrm>
              <a:off x="6557817" y="3617418"/>
              <a:ext cx="1025236" cy="30365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A372EB-96D2-4A90-356B-7106A4D3EC51}"/>
              </a:ext>
            </a:extLst>
          </p:cNvPr>
          <p:cNvCxnSpPr>
            <a:cxnSpLocks/>
          </p:cNvCxnSpPr>
          <p:nvPr/>
        </p:nvCxnSpPr>
        <p:spPr>
          <a:xfrm flipH="1">
            <a:off x="7298902" y="3240599"/>
            <a:ext cx="1" cy="1001981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1751A82-960A-35B6-B288-FC8FA2D4ACF1}"/>
              </a:ext>
            </a:extLst>
          </p:cNvPr>
          <p:cNvCxnSpPr/>
          <p:nvPr/>
        </p:nvCxnSpPr>
        <p:spPr>
          <a:xfrm flipH="1">
            <a:off x="4127214" y="2940663"/>
            <a:ext cx="758820" cy="1215009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650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5" y="2285987"/>
            <a:ext cx="2336220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55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62775" y="2904581"/>
            <a:ext cx="170093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29425" y="3634664"/>
            <a:ext cx="182764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817FB-E057-41C0-A425-48CE2621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16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55C8B1-80C1-47A6-87C4-FA00C2A0E2F3}"/>
              </a:ext>
            </a:extLst>
          </p:cNvPr>
          <p:cNvSpPr txBox="1"/>
          <p:nvPr/>
        </p:nvSpPr>
        <p:spPr>
          <a:xfrm>
            <a:off x="2634578" y="1153955"/>
            <a:ext cx="7333161" cy="792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Let's assume we have signal which is the </a:t>
            </a:r>
            <a:r>
              <a:rPr lang="en-US" sz="1600" b="1"/>
              <a:t>sum </a:t>
            </a:r>
            <a:r>
              <a:rPr lang="en-US" sz="1600"/>
              <a:t>of two sinusoids, </a:t>
            </a:r>
            <a:r>
              <a:rPr lang="en-US" sz="1600" b="1"/>
              <a:t>carrier and interferer</a:t>
            </a:r>
            <a:r>
              <a:rPr lang="en-US" sz="1600"/>
              <a:t>. </a:t>
            </a:r>
            <a:br>
              <a:rPr lang="en-US" sz="1600"/>
            </a:br>
            <a:r>
              <a:rPr lang="en-US" sz="1600"/>
              <a:t>Will it be possible to </a:t>
            </a:r>
            <a:r>
              <a:rPr lang="en-US" sz="1600" b="1"/>
              <a:t>recover carrier amplitude </a:t>
            </a:r>
            <a:r>
              <a:rPr lang="en-US" sz="1600"/>
              <a:t>the spite of interferer presence.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02CDC9-C15C-4A9A-BF79-A54B3D6FFBD4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F08674-BE67-46EE-8ADE-31D78D1139B8}"/>
              </a:ext>
            </a:extLst>
          </p:cNvPr>
          <p:cNvSpPr txBox="1"/>
          <p:nvPr/>
        </p:nvSpPr>
        <p:spPr>
          <a:xfrm>
            <a:off x="621101" y="282229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err="1">
                <a:solidFill>
                  <a:schemeClr val="accent1">
                    <a:lumMod val="75000"/>
                  </a:schemeClr>
                </a:solidFill>
              </a:rPr>
              <a:t>Interferencing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77AAE-4A01-4122-8CDB-71FFFD83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38" y="2693645"/>
            <a:ext cx="7215907" cy="26584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856E6-5E87-49A6-B2B0-631E9259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97AADB-70EB-4189-BE9D-EC2AAEE40045}"/>
              </a:ext>
            </a:extLst>
          </p:cNvPr>
          <p:cNvSpPr/>
          <p:nvPr/>
        </p:nvSpPr>
        <p:spPr>
          <a:xfrm>
            <a:off x="8610600" y="4061012"/>
            <a:ext cx="793376" cy="564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ECD0FE-275E-4DAB-B87F-58B8B810E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958780"/>
              </p:ext>
            </p:extLst>
          </p:nvPr>
        </p:nvGraphicFramePr>
        <p:xfrm>
          <a:off x="5880100" y="4028415"/>
          <a:ext cx="1720850" cy="1686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808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394732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137160">
                  <a:extLst>
                    <a:ext uri="{9D8B030D-6E8A-4147-A177-3AD203B41FA5}">
                      <a16:colId xmlns:a16="http://schemas.microsoft.com/office/drawing/2014/main" val="224266348"/>
                    </a:ext>
                  </a:extLst>
                </a:gridCol>
                <a:gridCol w="374365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  <a:gridCol w="444785">
                  <a:extLst>
                    <a:ext uri="{9D8B030D-6E8A-4147-A177-3AD203B41FA5}">
                      <a16:colId xmlns:a16="http://schemas.microsoft.com/office/drawing/2014/main" val="3402790914"/>
                    </a:ext>
                  </a:extLst>
                </a:gridCol>
              </a:tblGrid>
              <a:tr h="181296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l-GR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Φ</a:t>
                      </a:r>
                      <a:r>
                        <a:rPr lang="en-GB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</a:t>
                      </a:r>
                      <a:r>
                        <a:rPr lang="en-US" sz="10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pi/4</a:t>
                      </a:r>
                      <a:endParaRPr lang="en-US" sz="10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45165"/>
                  </a:ext>
                </a:extLst>
              </a:tr>
              <a:tr h="18129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 = 1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A_tx=1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402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96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802560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503663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621101" y="97746"/>
            <a:ext cx="10370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interferences, cont.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12C7E2-4A82-46D4-BAFC-124FA5E10E97}"/>
              </a:ext>
            </a:extLst>
          </p:cNvPr>
          <p:cNvSpPr txBox="1"/>
          <p:nvPr/>
        </p:nvSpPr>
        <p:spPr>
          <a:xfrm>
            <a:off x="7122579" y="3504832"/>
            <a:ext cx="2903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Use the script to fill the table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668EC4-4CF4-4500-A7DF-50BAC1C6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910" y="5989212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47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422720" y="632210"/>
            <a:ext cx="4517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implement given scheme.                                                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F556AC-25A5-CCF0-0899-74797D90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79" y="1666091"/>
            <a:ext cx="6131620" cy="14777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63254-D1B6-C0B8-9F50-F739E8713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56" y="1319563"/>
            <a:ext cx="4915586" cy="3648584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9805D2C-A407-424E-8E75-0BBD1BF4A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258157"/>
              </p:ext>
            </p:extLst>
          </p:nvPr>
        </p:nvGraphicFramePr>
        <p:xfrm>
          <a:off x="7876540" y="4028415"/>
          <a:ext cx="1720850" cy="1686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808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394732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137160">
                  <a:extLst>
                    <a:ext uri="{9D8B030D-6E8A-4147-A177-3AD203B41FA5}">
                      <a16:colId xmlns:a16="http://schemas.microsoft.com/office/drawing/2014/main" val="224266348"/>
                    </a:ext>
                  </a:extLst>
                </a:gridCol>
                <a:gridCol w="374365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  <a:gridCol w="444785">
                  <a:extLst>
                    <a:ext uri="{9D8B030D-6E8A-4147-A177-3AD203B41FA5}">
                      <a16:colId xmlns:a16="http://schemas.microsoft.com/office/drawing/2014/main" val="3402790914"/>
                    </a:ext>
                  </a:extLst>
                </a:gridCol>
              </a:tblGrid>
              <a:tr h="181296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l-GR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Φ</a:t>
                      </a:r>
                      <a:r>
                        <a:rPr lang="en-GB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</a:t>
                      </a:r>
                      <a:r>
                        <a:rPr lang="en-US" sz="10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pi/2</a:t>
                      </a:r>
                      <a:endParaRPr lang="en-US" sz="10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45165"/>
                  </a:ext>
                </a:extLst>
              </a:tr>
              <a:tr h="18129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 = 1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A_tx=1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402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96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802560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A16B32E-B3FF-CC13-C91E-F010AA612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897372"/>
              </p:ext>
            </p:extLst>
          </p:nvPr>
        </p:nvGraphicFramePr>
        <p:xfrm>
          <a:off x="9919149" y="4011270"/>
          <a:ext cx="1720850" cy="1686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808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394732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137160">
                  <a:extLst>
                    <a:ext uri="{9D8B030D-6E8A-4147-A177-3AD203B41FA5}">
                      <a16:colId xmlns:a16="http://schemas.microsoft.com/office/drawing/2014/main" val="224266348"/>
                    </a:ext>
                  </a:extLst>
                </a:gridCol>
                <a:gridCol w="374365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  <a:gridCol w="444785">
                  <a:extLst>
                    <a:ext uri="{9D8B030D-6E8A-4147-A177-3AD203B41FA5}">
                      <a16:colId xmlns:a16="http://schemas.microsoft.com/office/drawing/2014/main" val="3402790914"/>
                    </a:ext>
                  </a:extLst>
                </a:gridCol>
              </a:tblGrid>
              <a:tr h="181296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l-GR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Φ</a:t>
                      </a:r>
                      <a:r>
                        <a:rPr lang="en-GB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</a:t>
                      </a:r>
                      <a:r>
                        <a:rPr lang="en-US" sz="10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pi/2 + pi/4</a:t>
                      </a:r>
                      <a:endParaRPr lang="en-US" sz="10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45165"/>
                  </a:ext>
                </a:extLst>
              </a:tr>
              <a:tr h="18129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 = 1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A_tx=1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402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96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802560"/>
                  </a:ext>
                </a:extLst>
              </a:tr>
            </a:tbl>
          </a:graphicData>
        </a:graphic>
      </p:graphicFrame>
      <p:pic>
        <p:nvPicPr>
          <p:cNvPr id="4" name="Obraz 3">
            <a:extLst>
              <a:ext uri="{FF2B5EF4-FFF2-40B4-BE49-F238E27FC236}">
                <a16:creationId xmlns:a16="http://schemas.microsoft.com/office/drawing/2014/main" id="{671F036C-3807-129B-541C-F57EDFC57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" y="2237400"/>
            <a:ext cx="5344271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30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440017" y="282229"/>
            <a:ext cx="1112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interferences: </a:t>
            </a:r>
            <a:r>
              <a:rPr lang="en-US" sz="1800" b="1" u="sng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lang="en-US" b="1" u="sn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440015" y="882227"/>
            <a:ext cx="9911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When do two sinewaves of the same frequency do not disturb each other?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8A5322-8C53-4F2E-A977-552698CF5B51}"/>
              </a:ext>
            </a:extLst>
          </p:cNvPr>
          <p:cNvSpPr txBox="1"/>
          <p:nvPr/>
        </p:nvSpPr>
        <p:spPr>
          <a:xfrm>
            <a:off x="0" y="2820506"/>
            <a:ext cx="11041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Assuming above condition is satisfied, </a:t>
            </a:r>
            <a:r>
              <a:rPr lang="en-US" dirty="0"/>
              <a:t>is it possible to “transfer amplitude” of two sinewaves via one signal?</a:t>
            </a:r>
            <a:br>
              <a:rPr lang="en-US" dirty="0"/>
            </a:br>
            <a:r>
              <a:rPr lang="en-US" dirty="0"/>
              <a:t>Can we use “interferer” from previous slide as a second amplitude </a:t>
            </a:r>
            <a:r>
              <a:rPr lang="en-US" dirty="0" err="1"/>
              <a:t>carier</a:t>
            </a:r>
            <a:r>
              <a:rPr lang="en-US" dirty="0"/>
              <a:t>?</a:t>
            </a:r>
          </a:p>
          <a:p>
            <a:r>
              <a:rPr lang="en-US" sz="1800" dirty="0"/>
              <a:t>If yes, fulfill yellow boxes.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E7C48-1A45-419C-B912-636E7DB8CE56}"/>
              </a:ext>
            </a:extLst>
          </p:cNvPr>
          <p:cNvSpPr txBox="1"/>
          <p:nvPr/>
        </p:nvSpPr>
        <p:spPr>
          <a:xfrm>
            <a:off x="475959" y="1283358"/>
            <a:ext cx="8134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when they are shifted relative to each other by</a:t>
            </a:r>
            <a:r>
              <a:rPr lang="pl-PL" dirty="0">
                <a:solidFill>
                  <a:srgbClr val="3C4043"/>
                </a:solidFill>
                <a:latin typeface="Calibri (Tekst podstawowy)"/>
              </a:rPr>
              <a:t> pi/2. One in sin and </a:t>
            </a:r>
            <a:r>
              <a:rPr lang="pl-PL" dirty="0" err="1">
                <a:solidFill>
                  <a:srgbClr val="3C4043"/>
                </a:solidFill>
                <a:latin typeface="Calibri (Tekst podstawowy)"/>
              </a:rPr>
              <a:t>second</a:t>
            </a:r>
            <a:r>
              <a:rPr lang="pl-PL" dirty="0">
                <a:solidFill>
                  <a:srgbClr val="3C4043"/>
                </a:solidFill>
                <a:latin typeface="Calibri (Tekst podstawowy)"/>
              </a:rPr>
              <a:t> </a:t>
            </a:r>
            <a:r>
              <a:rPr lang="pl-PL" dirty="0" err="1">
                <a:solidFill>
                  <a:srgbClr val="3C4043"/>
                </a:solidFill>
                <a:latin typeface="Calibri (Tekst podstawowy)"/>
              </a:rPr>
              <a:t>is</a:t>
            </a:r>
            <a:r>
              <a:rPr lang="pl-PL" dirty="0">
                <a:solidFill>
                  <a:srgbClr val="3C4043"/>
                </a:solidFill>
                <a:latin typeface="Calibri (Tekst podstawowy)"/>
              </a:rPr>
              <a:t> cos</a:t>
            </a:r>
            <a:endParaRPr lang="en-US" sz="1800" dirty="0">
              <a:highlight>
                <a:srgbClr val="FFFF99"/>
              </a:highlight>
              <a:latin typeface="Calibri (Tekst podstawow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24B39-B813-4F20-9444-46E28A93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034" y="3366151"/>
            <a:ext cx="5824216" cy="34918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BAC18-7F7A-45D5-A9B7-FE2D6C60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1A05D-4D93-A1AD-ECC7-ED2051BF1D94}"/>
              </a:ext>
            </a:extLst>
          </p:cNvPr>
          <p:cNvSpPr txBox="1"/>
          <p:nvPr/>
        </p:nvSpPr>
        <p:spPr>
          <a:xfrm>
            <a:off x="340609" y="1689798"/>
            <a:ext cx="81346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pl-PL" dirty="0">
                <a:solidFill>
                  <a:srgbClr val="202124"/>
                </a:solidFill>
                <a:highlight>
                  <a:srgbClr val="FFFFCC"/>
                </a:highlight>
                <a:latin typeface="inherit"/>
              </a:rPr>
              <a:t>P</a:t>
            </a:r>
            <a:r>
              <a:rPr kumimoji="0" lang="pl-PL" altLang="pl-PL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highlight>
                  <a:srgbClr val="FFFFCC"/>
                </a:highlight>
                <a:latin typeface="inherit"/>
              </a:rPr>
              <a:t>rovide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highlight>
                  <a:srgbClr val="FFFFCC"/>
                </a:highlight>
                <a:latin typeface="inherit"/>
              </a:rPr>
              <a:t> </a:t>
            </a:r>
            <a:r>
              <a:rPr kumimoji="0" lang="pl-PL" altLang="pl-PL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highlight>
                  <a:srgbClr val="FFFFCC"/>
                </a:highlight>
                <a:latin typeface="inherit"/>
              </a:rPr>
              <a:t>justification</a:t>
            </a:r>
            <a:r>
              <a:rPr kumimoji="0" lang="en-GB" altLang="pl-P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highlight>
                  <a:srgbClr val="FFFFCC"/>
                </a:highlight>
                <a:latin typeface="inherit"/>
              </a:rPr>
              <a:t> here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highlight>
                  <a:srgbClr val="FFFFCC"/>
                </a:highlight>
                <a:latin typeface="inherit"/>
              </a:rPr>
              <a:t>: </a:t>
            </a:r>
            <a:r>
              <a:rPr lang="en-US" b="0" i="0" dirty="0">
                <a:effectLst/>
              </a:rPr>
              <a:t>sin and cos functions don't disturb each other because they are essentially the same harmonic function shifted in phase by a fixed angle of 90</a:t>
            </a:r>
            <a:r>
              <a:rPr lang="pl-PL" dirty="0"/>
              <a:t>(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orthogonal</a:t>
            </a:r>
            <a:r>
              <a:rPr lang="pl-PL" dirty="0"/>
              <a:t>) </a:t>
            </a:r>
            <a:r>
              <a:rPr lang="en-US" b="0" i="0" dirty="0">
                <a:effectLst/>
              </a:rPr>
              <a:t>, leading to distinct but non-interfering waveforms when combined.</a:t>
            </a:r>
            <a:endParaRPr kumimoji="0" lang="pl-PL" altLang="pl-PL" b="0" i="0" u="none" strike="noStrike" cap="none" normalizeH="0" baseline="0" dirty="0">
              <a:ln>
                <a:noFill/>
              </a:ln>
              <a:effectLst/>
              <a:highlight>
                <a:srgbClr val="FFFFCC"/>
              </a:highlight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8D62D98-EE8C-3D3E-880B-1F321FFAE5D4}"/>
              </a:ext>
            </a:extLst>
          </p:cNvPr>
          <p:cNvSpPr txBox="1"/>
          <p:nvPr/>
        </p:nvSpPr>
        <p:spPr>
          <a:xfrm>
            <a:off x="2214748" y="6081623"/>
            <a:ext cx="196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AmpB</a:t>
            </a:r>
            <a:r>
              <a:rPr lang="pl-PL" dirty="0"/>
              <a:t>*cos(t)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68D75FC-7B0B-50E3-6072-FAD39E7B03C3}"/>
              </a:ext>
            </a:extLst>
          </p:cNvPr>
          <p:cNvSpPr txBox="1"/>
          <p:nvPr/>
        </p:nvSpPr>
        <p:spPr>
          <a:xfrm>
            <a:off x="6114895" y="6354246"/>
            <a:ext cx="251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cos(t)</a:t>
            </a:r>
          </a:p>
        </p:txBody>
      </p:sp>
    </p:spTree>
    <p:extLst>
      <p:ext uri="{BB962C8B-B14F-4D97-AF65-F5344CB8AC3E}">
        <p14:creationId xmlns:p14="http://schemas.microsoft.com/office/powerpoint/2010/main" val="3971663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1F1E613-1060-4CE1-8F90-E65294BC2825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F9DC3A5-5C50-4AD3-840F-7CCE9D8C0429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021B411A-AE6B-46BF-B0AC-F84CFF4BD6AA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6205F85B-35FE-4C20-B069-80FED3F41782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408E71AD-07C9-40B0-82BD-7D40FB360BCA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Single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D132E2BC-6AA6-4B0F-A362-B77A0821C6A4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FA45D3AB-F06B-4828-9421-A2E8F786F38E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(Symbols)</a:t>
                  </a:r>
                  <a:endParaRPr lang="en-US" sz="1400" b="1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164EACF2-AA90-4EC9-B4C6-851FE8B59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6AAE7B27-3369-48A3-B021-E564CD839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FC78A5AA-2DAB-424A-A473-658B5216219F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1DDE4190-807A-4A75-A3A2-C0E2F98BCF56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Two</a:t>
                  </a:r>
                  <a:r>
                    <a:rPr lang="en-US" sz="1400"/>
                    <a:t> sinewaves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3A7BC1C7-65CD-4611-A861-9EC200E92D4E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Mod</a:t>
                  </a:r>
                  <a:r>
                    <a:rPr lang="en-US" sz="1400"/>
                    <a:t>ulation-</a:t>
                  </a:r>
                  <a:r>
                    <a:rPr lang="en-US" sz="1400" b="1"/>
                    <a:t>Dem</a:t>
                  </a:r>
                  <a:r>
                    <a:rPr lang="en-US" sz="1400"/>
                    <a:t>odulation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C1BE7382-03C1-4A4E-9058-78E437CD74CF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(Constellations)</a:t>
                  </a:r>
                  <a:endParaRPr lang="en-US" sz="1400" b="1"/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C2B17789-F3F6-47F9-A08C-18CE22763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DA3D62AD-C557-46E9-9F30-2C35871D50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5805D57-0A0A-41E4-80FC-91B0EE3EC1F6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C2F2748-F094-40B5-8C25-FFC2C6E09564}"/>
                  </a:ext>
                </a:extLst>
              </p:cNvPr>
              <p:cNvCxnSpPr>
                <a:cxnSpLocks/>
                <a:stCxn id="173" idx="2"/>
                <a:endCxn id="181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E7E6858-77D0-494D-B005-DBF923D172EB}"/>
                  </a:ext>
                </a:extLst>
              </p:cNvPr>
              <p:cNvCxnSpPr>
                <a:cxnSpLocks/>
                <a:stCxn id="173" idx="2"/>
                <a:endCxn id="176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B4F21E69-EF75-4A6B-9091-19BF7D1DEFB7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595550-5F01-48B3-A7D4-3C12476CA71C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4721F57-28B4-4856-88CA-BC326BFD20C8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B4E0234-D37C-4138-A4E5-090F9090459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2E11AC3-27A5-45EF-92FC-1EAD6B00D7CD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5E388D-D76F-4CEA-9AAA-A46A41D88871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B9E1F48-1084-4FE0-8DD7-C8A84CFEA96A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394E34A-85D6-4212-B04C-80CAD55E6888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C92A518-5FA1-495B-98B7-DA28CA60F86F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A4C34CC-C86C-440E-B681-829438DB6B8C}"/>
                  </a:ext>
                </a:extLst>
              </p:cNvPr>
              <p:cNvCxnSpPr>
                <a:cxnSpLocks/>
                <a:stCxn id="153" idx="2"/>
                <a:endCxn id="152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CA20A652-9664-47DD-ACEE-8C02E1A97979}"/>
                  </a:ext>
                </a:extLst>
              </p:cNvPr>
              <p:cNvCxnSpPr>
                <a:cxnSpLocks/>
                <a:stCxn id="153" idx="2"/>
                <a:endCxn id="169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A850B52-D42F-4113-872D-1D72033E51AE}"/>
                  </a:ext>
                </a:extLst>
              </p:cNvPr>
              <p:cNvCxnSpPr>
                <a:cxnSpLocks/>
                <a:stCxn id="169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F3F32A6-76B2-4FF1-91B8-672BD8576DCC}"/>
                  </a:ext>
                </a:extLst>
              </p:cNvPr>
              <p:cNvCxnSpPr>
                <a:cxnSpLocks/>
                <a:stCxn id="156" idx="2"/>
                <a:endCxn id="155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1DF787F-7A68-48BA-BA1D-F41AF8EE8C89}"/>
                  </a:ext>
                </a:extLst>
              </p:cNvPr>
              <p:cNvCxnSpPr>
                <a:cxnSpLocks/>
                <a:stCxn id="157" idx="2"/>
                <a:endCxn id="158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A56E5F47-962C-4E18-928A-8BEDC268A5B0}"/>
                  </a:ext>
                </a:extLst>
              </p:cNvPr>
              <p:cNvCxnSpPr>
                <a:cxnSpLocks/>
                <a:stCxn id="156" idx="2"/>
                <a:endCxn id="154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DCF6C9D-1CAE-4AD6-A763-B09B46E90B41}"/>
                  </a:ext>
                </a:extLst>
              </p:cNvPr>
              <p:cNvCxnSpPr>
                <a:cxnSpLocks/>
                <a:stCxn id="157" idx="2"/>
                <a:endCxn id="159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B8F0698-0E93-4E5A-9E17-35861DD7A9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470BE93-AB44-4FE5-9EC2-B9D50F949CB3}"/>
                  </a:ext>
                </a:extLst>
              </p:cNvPr>
              <p:cNvCxnSpPr>
                <a:cxnSpLocks/>
                <a:stCxn id="169" idx="2"/>
                <a:endCxn id="156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E7F64-FB38-4FEF-AA69-455C9208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8DEE69-D54D-4935-A94C-E00527341C14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3F5444E-F9D6-452E-97DE-BEC31901A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A308175-0FAD-464A-8620-BD14242DB589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7926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19BCC-3F58-D337-71C8-028212F1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02F75D-0A9F-0660-6E1C-37B2CD9BC2F8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539E31-B857-472A-A9CC-15D9F5114444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Python tool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945E49-BE1C-A575-D906-7758222AA6E4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B94AF3-E51A-D97A-5B56-7BEAA9712836}"/>
              </a:ext>
            </a:extLst>
          </p:cNvPr>
          <p:cNvSpPr txBox="1"/>
          <p:nvPr/>
        </p:nvSpPr>
        <p:spPr>
          <a:xfrm>
            <a:off x="428445" y="965635"/>
            <a:ext cx="11335110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Preferred environment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https://www.anaconda.com/products/distribution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(Other tools allowed but we do not support you in case of problems)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Preferred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application:</a:t>
            </a: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"Spider“ (from Anaconda) </a:t>
            </a:r>
          </a:p>
          <a:p>
            <a:pPr>
              <a:spcAft>
                <a:spcPts val="60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Preferred settings: </a:t>
            </a:r>
            <a:r>
              <a:rPr kumimoji="0" lang="en-US" altLang="en-US" sz="1600" i="0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Prints and pot in the same window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:</a:t>
            </a:r>
          </a:p>
          <a:p>
            <a:pPr marL="342900" marR="0" indent="-342900" algn="l" rtl="0" fontAlgn="base">
              <a:spcBef>
                <a:spcPts val="0"/>
              </a:spcBef>
              <a:spcAft>
                <a:spcPts val="800"/>
              </a:spcAft>
              <a:buAutoNum type="arabi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Uncheck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 "</a:t>
            </a:r>
            <a:r>
              <a:rPr lang="pl-PL" sz="1600" b="0" i="0" u="none" strike="noStrike" dirty="0" err="1">
                <a:solidFill>
                  <a:srgbClr val="000000"/>
                </a:solidFill>
                <a:effectLst/>
              </a:rPr>
              <a:t>Mute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..“</a:t>
            </a:r>
            <a:endParaRPr kumimoji="0" lang="en-US" altLang="en-US" sz="160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>
              <a:spcAft>
                <a:spcPts val="60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C636F6-EF7B-45C1-4246-15FD36589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599AD9-3E32-017E-4FC3-0991CB280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682"/>
          <a:stretch/>
        </p:blipFill>
        <p:spPr>
          <a:xfrm>
            <a:off x="2418498" y="2377354"/>
            <a:ext cx="7355004" cy="11369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18A3D0-3640-6D71-B32F-BCCEDABA8181}"/>
              </a:ext>
            </a:extLst>
          </p:cNvPr>
          <p:cNvSpPr txBox="1"/>
          <p:nvPr/>
        </p:nvSpPr>
        <p:spPr>
          <a:xfrm>
            <a:off x="428445" y="3971416"/>
            <a:ext cx="28085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800"/>
              </a:spcAft>
            </a:pP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2)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Close al</a:t>
            </a:r>
            <a:r>
              <a:rPr lang="en-US" sz="1600" dirty="0">
                <a:solidFill>
                  <a:srgbClr val="000000"/>
                </a:solidFill>
              </a:rPr>
              <a:t>l panels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pl-PL" sz="1600" b="0" i="0" u="none" strike="noStrike" dirty="0" err="1">
                <a:solidFill>
                  <a:srgbClr val="000000"/>
                </a:solidFill>
                <a:effectLst/>
              </a:rPr>
              <a:t>Console</a:t>
            </a:r>
            <a:endParaRPr lang="pl-PL" sz="1600" b="0" i="0" u="none" strike="noStrike" dirty="0">
              <a:solidFill>
                <a:srgbClr val="1C1C1C"/>
              </a:solidFill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B99AA4-8E17-ADDD-DF0D-C5A726E51A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617"/>
          <a:stretch/>
        </p:blipFill>
        <p:spPr>
          <a:xfrm>
            <a:off x="3085920" y="4011063"/>
            <a:ext cx="7155942" cy="16030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E6B27D-FDDC-D719-FB44-82889F7E455A}"/>
              </a:ext>
            </a:extLst>
          </p:cNvPr>
          <p:cNvSpPr txBox="1"/>
          <p:nvPr/>
        </p:nvSpPr>
        <p:spPr>
          <a:xfrm>
            <a:off x="487119" y="5707699"/>
            <a:ext cx="6176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Useful shortcuts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0D6B47-5B74-8143-1192-550B673615EE}"/>
              </a:ext>
            </a:extLst>
          </p:cNvPr>
          <p:cNvSpPr txBox="1"/>
          <p:nvPr/>
        </p:nvSpPr>
        <p:spPr>
          <a:xfrm>
            <a:off x="487119" y="6046253"/>
            <a:ext cx="1931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Console clear: Ctrl-l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0274F-ACD1-A5B9-11D6-432BD7E20FA0}"/>
              </a:ext>
            </a:extLst>
          </p:cNvPr>
          <p:cNvSpPr txBox="1"/>
          <p:nvPr/>
        </p:nvSpPr>
        <p:spPr>
          <a:xfrm>
            <a:off x="487119" y="6310183"/>
            <a:ext cx="8291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80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Code block commenting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\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uncommenting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 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select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 blok</a:t>
            </a: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, press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“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ctrl-1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7094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48E58F-9058-4FBE-8CC9-FA387AA5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142" y="3539989"/>
            <a:ext cx="4195487" cy="26878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7DD9A1-DA60-4E90-80B7-9FADB2E68894}"/>
              </a:ext>
            </a:extLst>
          </p:cNvPr>
          <p:cNvGrpSpPr/>
          <p:nvPr/>
        </p:nvGrpSpPr>
        <p:grpSpPr>
          <a:xfrm>
            <a:off x="6308976" y="3311515"/>
            <a:ext cx="3362643" cy="2687825"/>
            <a:chOff x="6512938" y="1574603"/>
            <a:chExt cx="3867510" cy="277310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6CB462-33C5-4C22-8CAD-C89B99CC3D4F}"/>
                </a:ext>
              </a:extLst>
            </p:cNvPr>
            <p:cNvCxnSpPr/>
            <p:nvPr/>
          </p:nvCxnSpPr>
          <p:spPr>
            <a:xfrm>
              <a:off x="6512938" y="1587256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C6C2992-C39D-43AD-BA8D-4E6CCD8945EC}"/>
                </a:ext>
              </a:extLst>
            </p:cNvPr>
            <p:cNvCxnSpPr/>
            <p:nvPr/>
          </p:nvCxnSpPr>
          <p:spPr>
            <a:xfrm>
              <a:off x="8054191" y="1587259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89DDBE-A54F-49DA-BFF3-363281069295}"/>
                </a:ext>
              </a:extLst>
            </p:cNvPr>
            <p:cNvCxnSpPr/>
            <p:nvPr/>
          </p:nvCxnSpPr>
          <p:spPr>
            <a:xfrm>
              <a:off x="8839195" y="1587258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41B8BE-1F8C-4D64-B88D-A23F2E61F6D5}"/>
                </a:ext>
              </a:extLst>
            </p:cNvPr>
            <p:cNvCxnSpPr/>
            <p:nvPr/>
          </p:nvCxnSpPr>
          <p:spPr>
            <a:xfrm>
              <a:off x="9606946" y="1587257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A594E7-47FC-416C-AEE9-DF16518D24D7}"/>
                </a:ext>
              </a:extLst>
            </p:cNvPr>
            <p:cNvCxnSpPr/>
            <p:nvPr/>
          </p:nvCxnSpPr>
          <p:spPr>
            <a:xfrm>
              <a:off x="7286441" y="1587256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8FFAC4-4E66-4FD4-96BA-37A2124DC8A5}"/>
                </a:ext>
              </a:extLst>
            </p:cNvPr>
            <p:cNvCxnSpPr/>
            <p:nvPr/>
          </p:nvCxnSpPr>
          <p:spPr>
            <a:xfrm>
              <a:off x="10380448" y="1574603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23FA8FC-EBF2-4B4D-BE7E-3723AC360C2B}"/>
              </a:ext>
            </a:extLst>
          </p:cNvPr>
          <p:cNvSpPr txBox="1"/>
          <p:nvPr/>
        </p:nvSpPr>
        <p:spPr>
          <a:xfrm>
            <a:off x="6318478" y="3346682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AD589-728C-4C73-8406-C1B5A5AC6ABB}"/>
              </a:ext>
            </a:extLst>
          </p:cNvPr>
          <p:cNvSpPr txBox="1"/>
          <p:nvPr/>
        </p:nvSpPr>
        <p:spPr>
          <a:xfrm>
            <a:off x="6983223" y="3345866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962ABF-90F4-403B-A400-E7CDC450584C}"/>
              </a:ext>
            </a:extLst>
          </p:cNvPr>
          <p:cNvSpPr txBox="1"/>
          <p:nvPr/>
        </p:nvSpPr>
        <p:spPr>
          <a:xfrm>
            <a:off x="7668750" y="3345866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0.5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3FCBF-C481-4C03-B288-416B5C483888}"/>
              </a:ext>
            </a:extLst>
          </p:cNvPr>
          <p:cNvSpPr txBox="1"/>
          <p:nvPr/>
        </p:nvSpPr>
        <p:spPr>
          <a:xfrm>
            <a:off x="8340815" y="3350014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-1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9B510E-0D5E-42D3-9423-77567B52C289}"/>
              </a:ext>
            </a:extLst>
          </p:cNvPr>
          <p:cNvSpPr txBox="1"/>
          <p:nvPr/>
        </p:nvSpPr>
        <p:spPr>
          <a:xfrm>
            <a:off x="9011394" y="3340149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-2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9" y="1001130"/>
            <a:ext cx="57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Complete script to obtain modulated sinus as below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6F31A6-7172-4453-ADFE-6147977CE86D}"/>
              </a:ext>
            </a:extLst>
          </p:cNvPr>
          <p:cNvSpPr txBox="1"/>
          <p:nvPr/>
        </p:nvSpPr>
        <p:spPr>
          <a:xfrm>
            <a:off x="7586424" y="2991635"/>
            <a:ext cx="648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6">
                    <a:lumMod val="75000"/>
                  </a:schemeClr>
                </a:solidFill>
              </a:rPr>
              <a:t>Tx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38F57-338A-42DB-9EB7-6161CB6AC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024" y="978085"/>
            <a:ext cx="2232580" cy="15195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63BD52-8BF7-4CCE-B18D-840B2863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67" y="1533260"/>
            <a:ext cx="4934639" cy="37914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06C4E-19C1-4069-9DD7-2C875FEF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574CD-6B7B-4661-AF00-B9B0E301B0E2}"/>
              </a:ext>
            </a:extLst>
          </p:cNvPr>
          <p:cNvCxnSpPr/>
          <p:nvPr/>
        </p:nvCxnSpPr>
        <p:spPr>
          <a:xfrm flipV="1">
            <a:off x="8999090" y="2877671"/>
            <a:ext cx="907539" cy="469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CF767F-9ABF-4F50-852A-2C56AE203002}"/>
              </a:ext>
            </a:extLst>
          </p:cNvPr>
          <p:cNvCxnSpPr>
            <a:cxnSpLocks/>
          </p:cNvCxnSpPr>
          <p:nvPr/>
        </p:nvCxnSpPr>
        <p:spPr>
          <a:xfrm flipV="1">
            <a:off x="9659421" y="2877671"/>
            <a:ext cx="247208" cy="440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7F013B-691B-4916-B747-390FC5C68230}"/>
              </a:ext>
            </a:extLst>
          </p:cNvPr>
          <p:cNvCxnSpPr>
            <a:cxnSpLocks/>
          </p:cNvCxnSpPr>
          <p:nvPr/>
        </p:nvCxnSpPr>
        <p:spPr>
          <a:xfrm flipV="1">
            <a:off x="9384663" y="2886981"/>
            <a:ext cx="521966" cy="453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27792C6-03A9-4779-A1FC-84D9355D1850}"/>
              </a:ext>
            </a:extLst>
          </p:cNvPr>
          <p:cNvSpPr txBox="1"/>
          <p:nvPr/>
        </p:nvSpPr>
        <p:spPr>
          <a:xfrm>
            <a:off x="8884026" y="2483054"/>
            <a:ext cx="3245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Do not try to obtain this lines and numbers with script </a:t>
            </a:r>
            <a:br>
              <a:rPr lang="en-US" sz="110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They were added manually 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D472AF14-4351-A5EE-C600-D9BA22030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73" y="1891934"/>
            <a:ext cx="5020376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7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sinewave periods separation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683505" y="796187"/>
            <a:ext cx="5788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Below script is expected to:</a:t>
            </a:r>
          </a:p>
          <a:p>
            <a:pPr marL="285750" indent="-285750">
              <a:buFontTx/>
              <a:buChar char="-"/>
            </a:pPr>
            <a:r>
              <a:rPr lang="en-US" sz="1600"/>
              <a:t>loads  and plots signal saved by previous script,</a:t>
            </a:r>
          </a:p>
          <a:p>
            <a:pPr marL="285750" indent="-285750">
              <a:buFontTx/>
              <a:buChar char="-"/>
            </a:pPr>
            <a:r>
              <a:rPr lang="en-US" sz="1600"/>
              <a:t>Split signal to single periods,</a:t>
            </a:r>
          </a:p>
          <a:p>
            <a:pPr marL="285750" indent="-285750">
              <a:buFontTx/>
              <a:buChar char="-"/>
            </a:pPr>
            <a:r>
              <a:rPr lang="en-US" sz="1600"/>
              <a:t>plots periods individually.</a:t>
            </a:r>
          </a:p>
          <a:p>
            <a:endParaRPr lang="en-US" sz="1600"/>
          </a:p>
          <a:p>
            <a:r>
              <a:rPr lang="en-US" sz="1600"/>
              <a:t>Complete the script to obtain plots as on the right.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F5CDB2-BFF7-4766-9E25-AB7BD58F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51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A4720E-93D8-48EC-A4D3-B8A6ACAFA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822" y="810728"/>
            <a:ext cx="2639088" cy="37140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447380-F5BF-4E59-BC1D-CE15DD88D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159" y="4795680"/>
            <a:ext cx="2656762" cy="18457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BE1196-5376-4EFE-929D-A910E15D4E50}"/>
              </a:ext>
            </a:extLst>
          </p:cNvPr>
          <p:cNvCxnSpPr>
            <a:cxnSpLocks/>
          </p:cNvCxnSpPr>
          <p:nvPr/>
        </p:nvCxnSpPr>
        <p:spPr>
          <a:xfrm>
            <a:off x="8301189" y="4451834"/>
            <a:ext cx="0" cy="32780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1934886-0A78-44C0-A558-A734FAA83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367" y="2516708"/>
            <a:ext cx="5525271" cy="386769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68A739A5-E82A-1A43-CCF4-09850BAEF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27" y="2667737"/>
            <a:ext cx="5601482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00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FCD11-807B-0FE7-D6FB-36B451007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18" y="1480431"/>
            <a:ext cx="5468113" cy="50584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80F055-FCB7-431E-B5F1-8B6E83679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952" y="4811192"/>
            <a:ext cx="2631343" cy="1857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9DFBEF-92C4-4F10-B258-A46622C3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952" y="2624236"/>
            <a:ext cx="2622717" cy="18224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and normalization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01100" y="724619"/>
            <a:ext cx="5788728" cy="66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previous script has been extended with amplitude decoding.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Complete the script to print amplitudes.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BE1196-5376-4EFE-929D-A910E15D4E50}"/>
              </a:ext>
            </a:extLst>
          </p:cNvPr>
          <p:cNvCxnSpPr>
            <a:cxnSpLocks/>
          </p:cNvCxnSpPr>
          <p:nvPr/>
        </p:nvCxnSpPr>
        <p:spPr>
          <a:xfrm>
            <a:off x="9696087" y="4514982"/>
            <a:ext cx="0" cy="32780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539779-D54A-4A47-9D56-87074D60F7F1}"/>
              </a:ext>
            </a:extLst>
          </p:cNvPr>
          <p:cNvSpPr txBox="1"/>
          <p:nvPr/>
        </p:nvSpPr>
        <p:spPr>
          <a:xfrm>
            <a:off x="9859992" y="2694554"/>
            <a:ext cx="83115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/>
              <a:t>Period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D9BB-16DF-4926-93BF-0C3AB1EFEE44}"/>
              </a:ext>
            </a:extLst>
          </p:cNvPr>
          <p:cNvSpPr txBox="1"/>
          <p:nvPr/>
        </p:nvSpPr>
        <p:spPr>
          <a:xfrm>
            <a:off x="9920378" y="6041173"/>
            <a:ext cx="78601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/>
              <a:t>Period 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3BA3C4-E8BC-4D50-AB66-FDB198C72AA8}"/>
              </a:ext>
            </a:extLst>
          </p:cNvPr>
          <p:cNvGrpSpPr/>
          <p:nvPr/>
        </p:nvGrpSpPr>
        <p:grpSpPr>
          <a:xfrm>
            <a:off x="5711822" y="1120384"/>
            <a:ext cx="5069978" cy="1276149"/>
            <a:chOff x="6755615" y="1120384"/>
            <a:chExt cx="5069978" cy="12761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2072FA-1C5C-4D93-A18B-0183F2D42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5615" y="1180768"/>
              <a:ext cx="5007940" cy="121576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1EE55A-135B-456D-9540-D941B97C1F52}"/>
                </a:ext>
              </a:extLst>
            </p:cNvPr>
            <p:cNvSpPr/>
            <p:nvPr/>
          </p:nvSpPr>
          <p:spPr>
            <a:xfrm>
              <a:off x="9319990" y="1120384"/>
              <a:ext cx="2505603" cy="121576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5E065-5915-4053-B06C-D6D0B7F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52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FF9B7BC-8F67-7DC0-9EFF-76A9CD07B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74" y="1480431"/>
            <a:ext cx="563006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42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Demodulation: Dot product and normalization,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06624" y="721247"/>
            <a:ext cx="5569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This  script is a modified version of the script from previous slide.</a:t>
            </a:r>
          </a:p>
          <a:p>
            <a:r>
              <a:rPr lang="en-US" sz="1600"/>
              <a:t>It is expected to print amplitudes in a form of single vector (list).</a:t>
            </a:r>
            <a:br>
              <a:rPr lang="en-US" sz="1600"/>
            </a:br>
            <a:r>
              <a:rPr lang="en-US" sz="1600"/>
              <a:t>Complete it to get result as shown below.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6E1417-45CE-47A5-9FC9-1E7B8D1FCABE}"/>
              </a:ext>
            </a:extLst>
          </p:cNvPr>
          <p:cNvGrpSpPr/>
          <p:nvPr/>
        </p:nvGrpSpPr>
        <p:grpSpPr>
          <a:xfrm>
            <a:off x="3581401" y="3934957"/>
            <a:ext cx="7919733" cy="2518548"/>
            <a:chOff x="1802237" y="1397589"/>
            <a:chExt cx="8773749" cy="27901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F5B494-BFE7-4BFD-9684-68E067838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546"/>
            <a:stretch/>
          </p:blipFill>
          <p:spPr>
            <a:xfrm>
              <a:off x="1802237" y="3972692"/>
              <a:ext cx="8773749" cy="21503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FB2048F-5B71-488C-9B58-5D21BB575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111" b="8607"/>
            <a:stretch/>
          </p:blipFill>
          <p:spPr>
            <a:xfrm>
              <a:off x="5054956" y="1397589"/>
              <a:ext cx="3675256" cy="2324591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50519-9AD8-437E-907D-D3504A61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744CF-FBA1-698B-FCD5-7F49B6BC0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13" y="1675355"/>
            <a:ext cx="5296287" cy="44891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44BA94-799F-4847-5D92-E00D64329FC3}"/>
              </a:ext>
            </a:extLst>
          </p:cNvPr>
          <p:cNvSpPr/>
          <p:nvPr/>
        </p:nvSpPr>
        <p:spPr>
          <a:xfrm>
            <a:off x="4387362" y="2444996"/>
            <a:ext cx="7376193" cy="5732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print output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E90D7B5-39CD-19F7-B075-B0DDF333F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55" y="832243"/>
            <a:ext cx="3637797" cy="259675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594EEF0-E022-3C84-82B0-C7225BE4D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899" y="1562926"/>
            <a:ext cx="5601482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25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Demodulation: Dot product and normalization,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945871"/>
            <a:ext cx="8480169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Use previous script to decode signal from “</a:t>
            </a:r>
            <a:r>
              <a:rPr lang="en-US" sz="1600" err="1"/>
              <a:t>TxSignal_Exercise.npy</a:t>
            </a:r>
            <a:r>
              <a:rPr lang="en-US" sz="1600"/>
              <a:t>” file.</a:t>
            </a:r>
          </a:p>
          <a:p>
            <a:pPr>
              <a:lnSpc>
                <a:spcPct val="150000"/>
              </a:lnSpc>
            </a:pPr>
            <a:r>
              <a:rPr lang="en-US" sz="1600"/>
              <a:t>Result should look as follow.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0DA1E-CFB9-4FEB-9E31-C851974BA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08" y="3023609"/>
            <a:ext cx="8811855" cy="26197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D29B8-4547-481E-BE1E-779399E8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5E6EAB-0349-4B02-99AB-E31E0AF11CF3}"/>
              </a:ext>
            </a:extLst>
          </p:cNvPr>
          <p:cNvSpPr/>
          <p:nvPr/>
        </p:nvSpPr>
        <p:spPr>
          <a:xfrm>
            <a:off x="7409458" y="1908707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results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101D596-4107-B8B6-5502-7593ED544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1" y="1619525"/>
            <a:ext cx="4579218" cy="327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027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2082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Single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Mapp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err="1">
                      <a:solidFill>
                        <a:srgbClr val="FF0000"/>
                      </a:solidFill>
                    </a:rPr>
                    <a:t>apping</a:t>
                  </a:r>
                  <a:endParaRPr lang="en-US" sz="140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rgbClr val="FF0000"/>
                      </a:solidFill>
                    </a:rPr>
                    <a:t>(Symbols)</a:t>
                  </a:r>
                  <a:endParaRPr lang="en-US" sz="1400" b="1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Two</a:t>
                  </a:r>
                  <a:r>
                    <a:rPr lang="en-US" sz="1400"/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Mod</a:t>
                  </a:r>
                  <a:r>
                    <a:rPr lang="en-US" sz="1400"/>
                    <a:t>ulation-</a:t>
                  </a:r>
                  <a:r>
                    <a:rPr lang="en-US" sz="1400" b="1"/>
                    <a:t>Dem</a:t>
                  </a:r>
                  <a:r>
                    <a:rPr lang="en-US" sz="1400"/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(Constellations)</a:t>
                  </a:r>
                  <a:endParaRPr lang="en-US" sz="1400" b="1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4B71E-20D4-49C9-930C-0370A2D5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55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72F9FC5-3262-4A2E-BDC6-F9D2F9F5A06E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B20A03-913B-4CCD-8874-6BD5979BA7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96185F7-3970-4028-AF91-87D36E58D6CC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9105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Mapping–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Demapping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Preparations : Files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335110" cy="3911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Copy</a:t>
            </a:r>
            <a:r>
              <a:rPr lang="en-US" sz="1600"/>
              <a:t> following scripts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1_Modulation.py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2_Demodulation_Step3_AmplitudeDecodingVector.py</a:t>
            </a:r>
            <a:endParaRPr lang="en-US" sz="1100" b="1"/>
          </a:p>
          <a:p>
            <a:pPr>
              <a:lnSpc>
                <a:spcPct val="150000"/>
              </a:lnSpc>
            </a:pPr>
            <a:r>
              <a:rPr lang="en-US" sz="1600"/>
              <a:t>to directory: 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3_MapingDemaping</a:t>
            </a:r>
          </a:p>
          <a:p>
            <a:pPr>
              <a:lnSpc>
                <a:spcPct val="150000"/>
              </a:lnSpc>
            </a:pPr>
            <a:r>
              <a:rPr lang="en-US" sz="1600"/>
              <a:t>and than rename copied file: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- 1_Modulation.py -&gt; 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1_Modulate.py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2_Demodulation_Step3_AmplitudeDecodingVector.py -&gt; 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2_Demodulte.py</a:t>
            </a:r>
          </a:p>
          <a:p>
            <a:endParaRPr lang="en-US" sz="1600"/>
          </a:p>
          <a:p>
            <a:r>
              <a:rPr lang="en-US" sz="1600"/>
              <a:t>Recall the functionalities above scripts.</a:t>
            </a:r>
          </a:p>
          <a:p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Run</a:t>
            </a:r>
            <a:r>
              <a:rPr lang="en-US" sz="1200"/>
              <a:t>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1_Modulate.py </a:t>
            </a:r>
            <a:r>
              <a:rPr lang="en-US" sz="1600"/>
              <a:t>and than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2_Demodulte.py</a:t>
            </a:r>
            <a:r>
              <a:rPr lang="en-US" sz="1200"/>
              <a:t>.</a:t>
            </a:r>
          </a:p>
          <a:p>
            <a:pPr>
              <a:lnSpc>
                <a:spcPct val="150000"/>
              </a:lnSpc>
            </a:pPr>
            <a:r>
              <a:rPr lang="en-US" sz="1600"/>
              <a:t>Check whether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2_Demodulte.py </a:t>
            </a:r>
            <a:r>
              <a:rPr lang="en-US" sz="1600"/>
              <a:t>prints AMPL_VECTOR from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1_Modulate.py</a:t>
            </a:r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03EBC-D93D-4224-83F9-3F85EF1D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78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mod-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demod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scripts merging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52215"/>
            <a:ext cx="8668054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Merge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Modulate_1.py </a:t>
            </a:r>
            <a:r>
              <a:rPr lang="en-US" sz="1600"/>
              <a:t>and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Demodulate_2.py </a:t>
            </a:r>
            <a:r>
              <a:rPr lang="en-US" sz="1600"/>
              <a:t>in single script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3_ModDemod.py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u="sng">
                <a:solidFill>
                  <a:srgbClr val="202124"/>
                </a:solidFill>
                <a:latin typeface="inherit"/>
              </a:rPr>
              <a:t>R</a:t>
            </a:r>
            <a:r>
              <a:rPr kumimoji="0" lang="en-US" altLang="en-US" sz="1600" b="0" i="0" u="sng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emove ALL redundant code</a:t>
            </a:r>
            <a:endParaRPr kumimoji="0" lang="en-US" altLang="en-US" sz="12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68A92-4414-4904-9D71-2CBDE6A7B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"/>
          <a:stretch/>
        </p:blipFill>
        <p:spPr>
          <a:xfrm>
            <a:off x="541643" y="1781770"/>
            <a:ext cx="4888056" cy="4744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4C196-8237-4341-822F-84AEC7746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984" y="1781770"/>
            <a:ext cx="4153480" cy="2524477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B083CDE-68AC-4791-AADE-13CF5160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1C4B-E676-4D24-B003-7F254918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57</a:t>
            </a:fld>
            <a:endParaRPr lang="en-US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9520220-CC01-94F6-E284-54FE76DB1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30" y="1219716"/>
            <a:ext cx="5048955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7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code refactoring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336430" y="955556"/>
            <a:ext cx="82040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Copy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ModDemod.py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4_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ModDemod_BySingleNumber.py</a:t>
            </a:r>
          </a:p>
          <a:p>
            <a:endParaRPr lang="en-US" sz="1600" dirty="0"/>
          </a:p>
          <a:p>
            <a:r>
              <a:rPr lang="en-US" sz="1600" dirty="0"/>
              <a:t>At present version, the script  first modulates all five numbers and after that demodulates them.</a:t>
            </a:r>
          </a:p>
          <a:p>
            <a:endParaRPr lang="en-US" sz="1600" dirty="0"/>
          </a:p>
          <a:p>
            <a:r>
              <a:rPr lang="en-US" sz="1600" dirty="0"/>
              <a:t>Modify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4_ModDemod_BySingleNumber.py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/>
              <a:t>to modulate and demodulate </a:t>
            </a:r>
          </a:p>
          <a:p>
            <a:r>
              <a:rPr lang="en-US" sz="1600" dirty="0"/>
              <a:t>per single number (reduce loops to one)</a:t>
            </a:r>
          </a:p>
          <a:p>
            <a:endParaRPr lang="en-US" sz="1600" dirty="0"/>
          </a:p>
          <a:p>
            <a:r>
              <a:rPr lang="en-US" sz="1600" dirty="0">
                <a:cs typeface="Courier New" panose="02070309020205020404" pitchFamily="49" charset="0"/>
              </a:rPr>
              <a:t>Add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perfect channel </a:t>
            </a:r>
            <a:r>
              <a:rPr lang="en-US" sz="1600" dirty="0">
                <a:cs typeface="Courier New" panose="02070309020205020404" pitchFamily="49" charset="0"/>
              </a:rPr>
              <a:t>between modulation and demodulation.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>
                <a:cs typeface="Courier New" panose="02070309020205020404" pitchFamily="49" charset="0"/>
              </a:rPr>
              <a:t>Decrease transmitted numbers to 4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>
                <a:cs typeface="Courier New" panose="02070309020205020404" pitchFamily="49" charset="0"/>
              </a:rPr>
              <a:t>Plot sinewave corresponding to the last number only (</a:t>
            </a:r>
            <a:r>
              <a:rPr lang="en-US" sz="1400" dirty="0" err="1">
                <a:cs typeface="Courier New" panose="02070309020205020404" pitchFamily="49" charset="0"/>
              </a:rPr>
              <a:t>plt.plot</a:t>
            </a:r>
            <a:r>
              <a:rPr lang="en-US" sz="1400" dirty="0">
                <a:cs typeface="Courier New" panose="02070309020205020404" pitchFamily="49" charset="0"/>
              </a:rPr>
              <a:t>(Rx) </a:t>
            </a:r>
            <a:r>
              <a:rPr lang="en-US" sz="1600" dirty="0">
                <a:cs typeface="Courier New" panose="02070309020205020404" pitchFamily="49" charset="0"/>
              </a:rPr>
              <a:t>after loop)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altLang="en-US" sz="1600" u="sng" dirty="0">
                <a:solidFill>
                  <a:srgbClr val="202124"/>
                </a:solidFill>
              </a:rPr>
              <a:t>R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emove ALL redundant code</a:t>
            </a:r>
            <a:endParaRPr kumimoji="0" lang="en-US" altLang="en-US" sz="1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831EAD-D668-4FAE-ABF4-18C546C63881}"/>
              </a:ext>
            </a:extLst>
          </p:cNvPr>
          <p:cNvGrpSpPr/>
          <p:nvPr/>
        </p:nvGrpSpPr>
        <p:grpSpPr>
          <a:xfrm>
            <a:off x="8512808" y="825489"/>
            <a:ext cx="2662213" cy="4672706"/>
            <a:chOff x="428445" y="1691533"/>
            <a:chExt cx="2858530" cy="46727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1993E0-2E56-434C-9353-315D3BE5BD30}"/>
                </a:ext>
              </a:extLst>
            </p:cNvPr>
            <p:cNvSpPr txBox="1"/>
            <p:nvPr/>
          </p:nvSpPr>
          <p:spPr>
            <a:xfrm>
              <a:off x="428445" y="2079169"/>
              <a:ext cx="2858530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 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 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0DFB6D-847A-4426-A64D-A2536FD49320}"/>
                </a:ext>
              </a:extLst>
            </p:cNvPr>
            <p:cNvSpPr txBox="1"/>
            <p:nvPr/>
          </p:nvSpPr>
          <p:spPr>
            <a:xfrm>
              <a:off x="428445" y="4117470"/>
              <a:ext cx="2858530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# 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perfect channel</a:t>
              </a:r>
            </a:p>
            <a:p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Rx = Tx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# 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FA4493-4EA9-4128-99B7-71DB6F27ADA4}"/>
                </a:ext>
              </a:extLst>
            </p:cNvPr>
            <p:cNvSpPr txBox="1"/>
            <p:nvPr/>
          </p:nvSpPr>
          <p:spPr>
            <a:xfrm>
              <a:off x="428445" y="1691533"/>
              <a:ext cx="2124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u="sng"/>
                <a:t>Before refactoring</a:t>
              </a:r>
              <a:endParaRPr lang="en-US" u="sng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02E1BC-AD0C-49C5-8678-1B3916193D57}"/>
                </a:ext>
              </a:extLst>
            </p:cNvPr>
            <p:cNvSpPr txBox="1"/>
            <p:nvPr/>
          </p:nvSpPr>
          <p:spPr>
            <a:xfrm>
              <a:off x="428445" y="3713872"/>
              <a:ext cx="2124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u="sng"/>
                <a:t>After refactoring</a:t>
              </a:r>
              <a:endParaRPr lang="en-US" u="sng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8F2C6E-30B8-47C1-A7E7-A9EAC327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780D4D-7C4E-4536-9EC7-A8483B31FE9C}"/>
              </a:ext>
            </a:extLst>
          </p:cNvPr>
          <p:cNvCxnSpPr/>
          <p:nvPr/>
        </p:nvCxnSpPr>
        <p:spPr>
          <a:xfrm>
            <a:off x="7512424" y="1990165"/>
            <a:ext cx="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5883B63A-5A83-4B3F-AA06-F178919DBDFD}"/>
              </a:ext>
            </a:extLst>
          </p:cNvPr>
          <p:cNvSpPr/>
          <p:nvPr/>
        </p:nvSpPr>
        <p:spPr>
          <a:xfrm>
            <a:off x="7611035" y="2357718"/>
            <a:ext cx="502024" cy="367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00E8F7-7800-FF2F-D009-B011CD650BBE}"/>
              </a:ext>
            </a:extLst>
          </p:cNvPr>
          <p:cNvSpPr/>
          <p:nvPr/>
        </p:nvSpPr>
        <p:spPr>
          <a:xfrm>
            <a:off x="11492227" y="905792"/>
            <a:ext cx="3027702" cy="52275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A9628367-C35A-C56F-142A-0CEC8D4D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125" y="905792"/>
            <a:ext cx="4112294" cy="480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72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: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344004" y="1199491"/>
            <a:ext cx="7703241" cy="1993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</a:t>
            </a:r>
            <a:r>
              <a:rPr lang="en-US" sz="1800" dirty="0"/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4_ModDemod_BySingleNumber.py </a:t>
            </a:r>
            <a:r>
              <a:rPr lang="en-US" sz="1600" dirty="0">
                <a:cs typeface="Courier New" panose="02070309020205020404" pitchFamily="49" charset="0"/>
              </a:rPr>
              <a:t>to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  <a:r>
              <a:rPr lang="en-US" sz="1600" b="1" dirty="0">
                <a:cs typeface="Courier New" panose="02070309020205020404" pitchFamily="49" charset="0"/>
              </a:rPr>
              <a:t>5.1_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ModDemod_RealChannel.py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b="1" dirty="0"/>
          </a:p>
          <a:p>
            <a:pPr>
              <a:lnSpc>
                <a:spcPct val="150000"/>
              </a:lnSpc>
            </a:pPr>
            <a:r>
              <a:rPr lang="en-US" sz="1600" b="1" dirty="0"/>
              <a:t>Add normal distribution noise </a:t>
            </a:r>
            <a:r>
              <a:rPr lang="en-US" sz="1600" dirty="0"/>
              <a:t>to channel (</a:t>
            </a:r>
            <a:r>
              <a:rPr lang="en-US" dirty="0" err="1"/>
              <a:t>numpy.random.normal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Set distribution center location at 0, deviation to 0.3 and size accordingly to Tx length</a:t>
            </a:r>
          </a:p>
          <a:p>
            <a:pPr>
              <a:lnSpc>
                <a:spcPct val="150000"/>
              </a:lnSpc>
            </a:pP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Remove </a:t>
            </a:r>
            <a:r>
              <a:rPr kumimoji="0" lang="en-US" altLang="en-US" sz="16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redundand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code</a:t>
            </a:r>
          </a:p>
          <a:p>
            <a:pPr>
              <a:lnSpc>
                <a:spcPct val="150000"/>
              </a:lnSpc>
            </a:pP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 the script to see noise on the sine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4A4BE-53A5-4C99-B55A-C2736B8B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582" y="1680047"/>
            <a:ext cx="3303776" cy="21561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164A87-06FA-46BA-AA4A-2AD6DFE9FE7A}"/>
              </a:ext>
            </a:extLst>
          </p:cNvPr>
          <p:cNvSpPr txBox="1"/>
          <p:nvPr/>
        </p:nvSpPr>
        <p:spPr>
          <a:xfrm>
            <a:off x="344004" y="3717828"/>
            <a:ext cx="6774612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Add error calculation and printing.</a:t>
            </a:r>
          </a:p>
          <a:p>
            <a:pPr>
              <a:lnSpc>
                <a:spcPct val="150000"/>
              </a:lnSpc>
            </a:pP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To do that calculate difference between send and received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Hint: before subtraction convert list of received amplitudes to </a:t>
            </a:r>
            <a:r>
              <a:rPr lang="en-US" sz="1600" err="1"/>
              <a:t>numpy</a:t>
            </a:r>
            <a:r>
              <a:rPr lang="en-US" sz="1600"/>
              <a:t> array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E559DD-0440-473E-8938-400D4CE7B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45" y="4099878"/>
            <a:ext cx="8998920" cy="3980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82A74-665F-4E31-8A38-5D64B8F5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2CAF7-DD73-7828-8D34-10F432FF4535}"/>
              </a:ext>
            </a:extLst>
          </p:cNvPr>
          <p:cNvSpPr/>
          <p:nvPr/>
        </p:nvSpPr>
        <p:spPr>
          <a:xfrm>
            <a:off x="11093435" y="1110306"/>
            <a:ext cx="3027702" cy="50230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750DD42-3937-9F2A-30B6-A7BC5A5B9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3438" y="1248453"/>
            <a:ext cx="3303776" cy="473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13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Course plan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1825" y="2904581"/>
            <a:ext cx="16818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81800" y="3634664"/>
            <a:ext cx="18752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5BF4A-D7E3-4C6C-A1DF-6A186524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15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544469" y="717294"/>
            <a:ext cx="8706212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</a:t>
            </a:r>
            <a:r>
              <a:rPr lang="en-US" sz="1800" dirty="0"/>
              <a:t> </a:t>
            </a:r>
            <a:r>
              <a:rPr lang="en-US" sz="1600" b="1" dirty="0">
                <a:cs typeface="Courier New" panose="02070309020205020404" pitchFamily="49" charset="0"/>
              </a:rPr>
              <a:t>5.1_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ModDemod_RealChannel.py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5.2_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ModDemod_Ranges.py 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Add parameter  NOISE_DEVIATION  to define “scale” argument of the “normal” function and set it to 1.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Increase number of transmission to 100 (single numbers)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Hint: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range(TANSMISION_NR):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amp = AMPL_VECTOR[i%4]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Plot received numbers versus time for the noise deviations:  0.5 and 2 and place below</a:t>
            </a:r>
          </a:p>
          <a:p>
            <a:pPr>
              <a:lnSpc>
                <a:spcPct val="150000"/>
              </a:lnSpc>
            </a:pPr>
            <a:r>
              <a:rPr lang="en-US" sz="1600" u="sng" dirty="0"/>
              <a:t>Remove redundant code </a:t>
            </a:r>
            <a:r>
              <a:rPr lang="en-US" sz="1600" dirty="0"/>
              <a:t>(error calculation)</a:t>
            </a:r>
          </a:p>
          <a:p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B4B92-E1B8-4E88-969D-5383E949F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851" y="4173993"/>
            <a:ext cx="3296647" cy="22096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2754F1-6C68-48A0-B2B9-483FA5BF0A1A}"/>
              </a:ext>
            </a:extLst>
          </p:cNvPr>
          <p:cNvSpPr txBox="1"/>
          <p:nvPr/>
        </p:nvSpPr>
        <p:spPr>
          <a:xfrm>
            <a:off x="1410114" y="3745687"/>
            <a:ext cx="1058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dev=</a:t>
            </a:r>
            <a:r>
              <a:rPr lang="en-US" b="1"/>
              <a:t>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09970-AD64-4C40-BBE7-4F501A5DFA80}"/>
              </a:ext>
            </a:extLst>
          </p:cNvPr>
          <p:cNvSpPr txBox="1"/>
          <p:nvPr/>
        </p:nvSpPr>
        <p:spPr>
          <a:xfrm>
            <a:off x="4962899" y="3745687"/>
            <a:ext cx="92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dev=</a:t>
            </a:r>
            <a:r>
              <a:rPr lang="en-US" b="1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22AF4C-A6F8-469D-87AD-50F391579F48}"/>
              </a:ext>
            </a:extLst>
          </p:cNvPr>
          <p:cNvSpPr txBox="1"/>
          <p:nvPr/>
        </p:nvSpPr>
        <p:spPr>
          <a:xfrm>
            <a:off x="7878903" y="3774395"/>
            <a:ext cx="92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dev=</a:t>
            </a:r>
            <a:r>
              <a:rPr lang="en-US" b="1"/>
              <a:t>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01C08-2304-4478-A955-A289B72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397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60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E1B09F-8E63-46DA-BD9F-398E9C50F6D2}"/>
              </a:ext>
            </a:extLst>
          </p:cNvPr>
          <p:cNvSpPr/>
          <p:nvPr/>
        </p:nvSpPr>
        <p:spPr>
          <a:xfrm>
            <a:off x="442546" y="4173993"/>
            <a:ext cx="3218329" cy="1967001"/>
          </a:xfrm>
          <a:prstGeom prst="rect">
            <a:avLst/>
          </a:prstGeom>
          <a:noFill/>
          <a:ln w="285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DB01A-1426-43CF-9093-228C3E17DAAA}"/>
              </a:ext>
            </a:extLst>
          </p:cNvPr>
          <p:cNvSpPr/>
          <p:nvPr/>
        </p:nvSpPr>
        <p:spPr>
          <a:xfrm>
            <a:off x="7018847" y="4231544"/>
            <a:ext cx="3218329" cy="1967001"/>
          </a:xfrm>
          <a:prstGeom prst="rect">
            <a:avLst/>
          </a:prstGeom>
          <a:noFill/>
          <a:ln w="285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4D5695-2154-4DF9-B49C-D79E0BDE03CF}"/>
              </a:ext>
            </a:extLst>
          </p:cNvPr>
          <p:cNvSpPr txBox="1"/>
          <p:nvPr/>
        </p:nvSpPr>
        <p:spPr>
          <a:xfrm>
            <a:off x="5577264" y="6323561"/>
            <a:ext cx="85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time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24AD2-6ACD-1520-758F-DCFD3A707FB2}"/>
              </a:ext>
            </a:extLst>
          </p:cNvPr>
          <p:cNvSpPr/>
          <p:nvPr/>
        </p:nvSpPr>
        <p:spPr>
          <a:xfrm>
            <a:off x="10924278" y="954567"/>
            <a:ext cx="2396359" cy="52439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492D82B0-8172-3E41-B19E-F31865CF4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41" y="4291184"/>
            <a:ext cx="2873811" cy="1975261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D3E15975-4D30-CC51-0E70-A7E4AC95D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452" y="4309152"/>
            <a:ext cx="2923285" cy="194885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8BB6F5C5-9E5C-DD03-9F48-7D5A03935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2677" y="1180071"/>
            <a:ext cx="3423791" cy="428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47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deviation,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A830A2-5CF6-4877-84C2-BD8B34E9634B}"/>
              </a:ext>
            </a:extLst>
          </p:cNvPr>
          <p:cNvSpPr txBox="1"/>
          <p:nvPr/>
        </p:nvSpPr>
        <p:spPr>
          <a:xfrm>
            <a:off x="4766873" y="941048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/>
              <a:t>Observations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405441" y="1257408"/>
            <a:ext cx="9954884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In practice, one can</a:t>
            </a:r>
            <a:r>
              <a:rPr lang="en-US" dirty="0"/>
              <a:t> not</a:t>
            </a:r>
            <a:r>
              <a:rPr lang="en-US" sz="1800" dirty="0"/>
              <a:t> transfer numbers in reliable way directly as amplitudes of sinewave.</a:t>
            </a:r>
          </a:p>
          <a:p>
            <a:pPr>
              <a:lnSpc>
                <a:spcPct val="150000"/>
              </a:lnSpc>
            </a:pPr>
            <a:r>
              <a:rPr lang="en-US" dirty="0"/>
              <a:t>For a given noise deviation r</a:t>
            </a:r>
            <a:r>
              <a:rPr lang="en-US" sz="1800" dirty="0"/>
              <a:t>eceived amplitudes values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are dispersed within a certain range. </a:t>
            </a:r>
            <a:endParaRPr lang="en-US" altLang="en-US" dirty="0">
              <a:solidFill>
                <a:srgbClr val="202124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So, one sends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 specific values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but receives values in 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specific range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nlike the number of values,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number of ranges is limited</a:t>
            </a:r>
            <a:r>
              <a:rPr lang="en-US" altLang="en-US" sz="1600" b="1" dirty="0">
                <a:latin typeface="inherit"/>
              </a:rPr>
              <a:t>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B99691-8F9D-47F6-BE52-0CACEE9FE5D2}"/>
              </a:ext>
            </a:extLst>
          </p:cNvPr>
          <p:cNvSpPr txBox="1"/>
          <p:nvPr/>
        </p:nvSpPr>
        <p:spPr>
          <a:xfrm>
            <a:off x="4766872" y="3285134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/>
              <a:t>Question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F4717-E0D6-45F7-93C6-682A7F8D9576}"/>
              </a:ext>
            </a:extLst>
          </p:cNvPr>
          <p:cNvSpPr txBox="1"/>
          <p:nvPr/>
        </p:nvSpPr>
        <p:spPr>
          <a:xfrm>
            <a:off x="462951" y="3654466"/>
            <a:ext cx="88515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What is the relationship between noise deviation and number of </a:t>
            </a:r>
            <a:r>
              <a:rPr lang="en-US" sz="1800" u="sng" dirty="0"/>
              <a:t>nonoverlapping</a:t>
            </a:r>
            <a:r>
              <a:rPr lang="en-US" sz="1800" dirty="0"/>
              <a:t> ranges?</a:t>
            </a:r>
          </a:p>
          <a:p>
            <a:r>
              <a:rPr lang="en-US" altLang="en-US" dirty="0"/>
              <a:t>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ssume ranges are distributed evenly.</a:t>
            </a:r>
            <a:b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Give descriptive answer.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0AA3E-1369-4B5A-91B3-E052D68C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61</a:t>
            </a:fld>
            <a:endParaRPr lang="en-US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E55B7C9-055E-571B-6B17-9717222B861B}"/>
              </a:ext>
            </a:extLst>
          </p:cNvPr>
          <p:cNvSpPr txBox="1"/>
          <p:nvPr/>
        </p:nvSpPr>
        <p:spPr>
          <a:xfrm>
            <a:off x="462951" y="4749255"/>
            <a:ext cx="11526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The greater the noise deviation, the smaller the number</a:t>
            </a:r>
            <a:r>
              <a:rPr lang="pl-PL" sz="16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of nonoverlapping ranges. 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348216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deviation vs. amplitudes symbol 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267416" y="1155988"/>
            <a:ext cx="11734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We can send only </a:t>
            </a:r>
            <a:r>
              <a:rPr lang="en-US" sz="1800" b="1" dirty="0"/>
              <a:t>limited set of values </a:t>
            </a:r>
            <a:r>
              <a:rPr lang="en-US" sz="1800" dirty="0"/>
              <a:t>(amplitudes), and the number of values </a:t>
            </a:r>
            <a:r>
              <a:rPr lang="en-US" sz="1800"/>
              <a:t>in the </a:t>
            </a:r>
            <a:r>
              <a:rPr lang="en-US" sz="1800" dirty="0"/>
              <a:t>set depends on noise deviation.</a:t>
            </a:r>
          </a:p>
          <a:p>
            <a:r>
              <a:rPr lang="en-US" dirty="0"/>
              <a:t>The elements of that set are called </a:t>
            </a:r>
            <a:r>
              <a:rPr lang="en-US" b="1" dirty="0"/>
              <a:t>symbols</a:t>
            </a:r>
            <a:r>
              <a:rPr lang="en-US" dirty="0"/>
              <a:t>.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29A39F-B515-45CE-B0FF-E3B0791D8157}"/>
              </a:ext>
            </a:extLst>
          </p:cNvPr>
          <p:cNvSpPr txBox="1"/>
          <p:nvPr/>
        </p:nvSpPr>
        <p:spPr>
          <a:xfrm>
            <a:off x="99982" y="825489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/>
              <a:t>Conclusion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9958B9-A6CB-4EFD-A863-DA707E55DFDE}"/>
              </a:ext>
            </a:extLst>
          </p:cNvPr>
          <p:cNvSpPr txBox="1"/>
          <p:nvPr/>
        </p:nvSpPr>
        <p:spPr>
          <a:xfrm>
            <a:off x="267417" y="1931586"/>
            <a:ext cx="2061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/>
              <a:t>Code Refactoring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0F54F-3BAB-4CFA-9DAF-785F68551797}"/>
              </a:ext>
            </a:extLst>
          </p:cNvPr>
          <p:cNvSpPr txBox="1"/>
          <p:nvPr/>
        </p:nvSpPr>
        <p:spPr>
          <a:xfrm>
            <a:off x="267418" y="2188306"/>
            <a:ext cx="67810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 </a:t>
            </a:r>
            <a:r>
              <a:rPr lang="en-US" sz="1600" b="1" dirty="0"/>
              <a:t>5.2_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ModDemodRanges.py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5.3_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ModDemodRangesColor.py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Courier New" panose="02070309020205020404" pitchFamily="49" charset="0"/>
              </a:rPr>
              <a:t>Set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AMPL_VECTOR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(1, 2, 3, 4)</a:t>
            </a:r>
          </a:p>
          <a:p>
            <a:r>
              <a:rPr lang="es-ES" sz="1600" dirty="0" err="1">
                <a:cs typeface="Courier New" panose="02070309020205020404" pitchFamily="49" charset="0"/>
              </a:rPr>
              <a:t>Modify</a:t>
            </a:r>
            <a:r>
              <a:rPr lang="es-ES" sz="1600" dirty="0">
                <a:cs typeface="Courier New" panose="02070309020205020404" pitchFamily="49" charset="0"/>
              </a:rPr>
              <a:t> amplitudes </a:t>
            </a:r>
            <a:r>
              <a:rPr lang="es-ES" sz="1600" dirty="0" err="1">
                <a:cs typeface="Courier New" panose="02070309020205020404" pitchFamily="49" charset="0"/>
              </a:rPr>
              <a:t>plot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to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draw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each</a:t>
            </a:r>
            <a:r>
              <a:rPr lang="es-ES" sz="1600" dirty="0">
                <a:cs typeface="Courier New" panose="02070309020205020404" pitchFamily="49" charset="0"/>
              </a:rPr>
              <a:t> symbol </a:t>
            </a:r>
            <a:r>
              <a:rPr lang="es-ES" sz="1600" dirty="0" err="1">
                <a:cs typeface="Courier New" panose="02070309020205020404" pitchFamily="49" charset="0"/>
              </a:rPr>
              <a:t>with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unique</a:t>
            </a:r>
            <a:r>
              <a:rPr lang="es-ES" sz="1600" dirty="0">
                <a:cs typeface="Courier New" panose="02070309020205020404" pitchFamily="49" charset="0"/>
              </a:rPr>
              <a:t> color. </a:t>
            </a:r>
            <a:br>
              <a:rPr lang="es-ES" sz="1600" dirty="0">
                <a:cs typeface="Courier New" panose="02070309020205020404" pitchFamily="49" charset="0"/>
              </a:rPr>
            </a:br>
            <a:r>
              <a:rPr lang="es-ES" sz="1600" dirty="0">
                <a:cs typeface="Courier New" panose="02070309020205020404" pitchFamily="49" charset="0"/>
              </a:rPr>
              <a:t>Use </a:t>
            </a:r>
            <a:r>
              <a:rPr lang="es-ES" sz="1600" dirty="0" err="1">
                <a:cs typeface="Courier New" panose="02070309020205020404" pitchFamily="49" charset="0"/>
              </a:rPr>
              <a:t>list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indexing</a:t>
            </a:r>
            <a:r>
              <a:rPr lang="es-ES" sz="1600" dirty="0">
                <a:cs typeface="Courier New" panose="02070309020205020404" pitchFamily="49" charset="0"/>
              </a:rPr>
              <a:t>.</a:t>
            </a:r>
          </a:p>
          <a:p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2F11A-C236-4BC0-83E3-315023D8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30" y="3514215"/>
            <a:ext cx="5830114" cy="95263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C17F48-673C-47CD-B928-4C0F8E10AD8A}"/>
              </a:ext>
            </a:extLst>
          </p:cNvPr>
          <p:cNvGrpSpPr/>
          <p:nvPr/>
        </p:nvGrpSpPr>
        <p:grpSpPr>
          <a:xfrm>
            <a:off x="7715311" y="1543794"/>
            <a:ext cx="3123587" cy="2183754"/>
            <a:chOff x="6802266" y="2053830"/>
            <a:chExt cx="3519081" cy="26934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9DE70AC-2662-4C0E-9855-AB5271BB2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2266" y="2362730"/>
              <a:ext cx="3519081" cy="238451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5EC966-6249-4EA3-AD63-91A97F7205A6}"/>
                </a:ext>
              </a:extLst>
            </p:cNvPr>
            <p:cNvSpPr txBox="1"/>
            <p:nvPr/>
          </p:nvSpPr>
          <p:spPr>
            <a:xfrm>
              <a:off x="7007469" y="2053830"/>
              <a:ext cx="32179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/>
                <a:t>NOISE_DEVIATION = 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BB7A61-CE12-4C68-89DD-739147C93988}"/>
              </a:ext>
            </a:extLst>
          </p:cNvPr>
          <p:cNvGrpSpPr/>
          <p:nvPr/>
        </p:nvGrpSpPr>
        <p:grpSpPr>
          <a:xfrm>
            <a:off x="336430" y="4585296"/>
            <a:ext cx="8015090" cy="1162113"/>
            <a:chOff x="333366" y="4941388"/>
            <a:chExt cx="8015090" cy="116211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FBDC33-2A73-4241-8F75-F0AA2B56A487}"/>
                </a:ext>
              </a:extLst>
            </p:cNvPr>
            <p:cNvSpPr txBox="1"/>
            <p:nvPr/>
          </p:nvSpPr>
          <p:spPr>
            <a:xfrm>
              <a:off x="333366" y="5310720"/>
              <a:ext cx="8015090" cy="7927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cs typeface="Courier New" panose="02070309020205020404" pitchFamily="49" charset="0"/>
                </a:rPr>
                <a:t>Use the script to </a:t>
              </a:r>
              <a:r>
                <a:rPr lang="en-US" sz="1600" u="sng" dirty="0">
                  <a:cs typeface="Courier New" panose="02070309020205020404" pitchFamily="49" charset="0"/>
                </a:rPr>
                <a:t>estimate noise deviation </a:t>
              </a:r>
              <a:r>
                <a:rPr lang="en-US" sz="1600" dirty="0">
                  <a:cs typeface="Courier New" panose="02070309020205020404" pitchFamily="49" charset="0"/>
                </a:rPr>
                <a:t>acceptable for 8 symbols (amplitudes).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cs typeface="Courier New" panose="02070309020205020404" pitchFamily="49" charset="0"/>
                </a:rPr>
                <a:t>Assume we are limited to </a:t>
              </a:r>
              <a:r>
                <a:rPr lang="en-US" sz="1600" u="sng" dirty="0">
                  <a:cs typeface="Courier New" panose="02070309020205020404" pitchFamily="49" charset="0"/>
                </a:rPr>
                <a:t>same amplitude range</a:t>
              </a:r>
              <a:r>
                <a:rPr lang="en-US" sz="1600" dirty="0">
                  <a:cs typeface="Courier New" panose="02070309020205020404" pitchFamily="49" charset="0"/>
                </a:rPr>
                <a:t>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FC3DBA-24FC-4139-B157-81D19372328F}"/>
                </a:ext>
              </a:extLst>
            </p:cNvPr>
            <p:cNvSpPr txBox="1"/>
            <p:nvPr/>
          </p:nvSpPr>
          <p:spPr>
            <a:xfrm>
              <a:off x="333366" y="4941388"/>
              <a:ext cx="11390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u="sng"/>
                <a:t>Exercise</a:t>
              </a:r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4AB7C-B9F0-45E1-A5F7-E7BF1CE1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C35310-01AB-D580-7F94-B157C5EC4277}"/>
              </a:ext>
            </a:extLst>
          </p:cNvPr>
          <p:cNvSpPr/>
          <p:nvPr/>
        </p:nvSpPr>
        <p:spPr>
          <a:xfrm>
            <a:off x="11266181" y="1554419"/>
            <a:ext cx="3123587" cy="493165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C07E9-28FE-68A3-77A8-E1233B8CB7EB}"/>
              </a:ext>
            </a:extLst>
          </p:cNvPr>
          <p:cNvSpPr/>
          <p:nvPr/>
        </p:nvSpPr>
        <p:spPr>
          <a:xfrm>
            <a:off x="7718849" y="4452166"/>
            <a:ext cx="3123587" cy="211797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2C85-7ED3-D346-E611-B4CB481A5D1C}"/>
              </a:ext>
            </a:extLst>
          </p:cNvPr>
          <p:cNvSpPr/>
          <p:nvPr/>
        </p:nvSpPr>
        <p:spPr>
          <a:xfrm>
            <a:off x="7460766" y="4015060"/>
            <a:ext cx="3546335" cy="36163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Estimation of acceptable noise dev.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B5DE65-702D-052C-F062-99D05C50A107}"/>
              </a:ext>
            </a:extLst>
          </p:cNvPr>
          <p:cNvCxnSpPr>
            <a:cxnSpLocks/>
          </p:cNvCxnSpPr>
          <p:nvPr/>
        </p:nvCxnSpPr>
        <p:spPr>
          <a:xfrm flipV="1">
            <a:off x="4625788" y="3429000"/>
            <a:ext cx="2626659" cy="2138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7FF5DF0-4A83-0D1E-9298-BAAD4A55373E}"/>
              </a:ext>
            </a:extLst>
          </p:cNvPr>
          <p:cNvSpPr txBox="1"/>
          <p:nvPr/>
        </p:nvSpPr>
        <p:spPr>
          <a:xfrm>
            <a:off x="8044788" y="3782555"/>
            <a:ext cx="347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NOISE_DEVIATION = 0.5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8D0E7011-C1D1-58B9-C2D2-65D627803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430" y="4448262"/>
            <a:ext cx="3477110" cy="2391109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1471295A-D5F3-09F1-5406-2572F0E39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8581" y="1666048"/>
            <a:ext cx="3366375" cy="36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033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336429" y="755516"/>
            <a:ext cx="7349707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/>
              <a:t>Symbol-amplitude mapping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Usually, symbols have a form a set of bits.</a:t>
            </a:r>
          </a:p>
          <a:p>
            <a:pPr>
              <a:lnSpc>
                <a:spcPct val="150000"/>
              </a:lnSpc>
            </a:pPr>
            <a:r>
              <a:rPr lang="en-US" sz="1600"/>
              <a:t>Each combination is assigned to specific amplitude (Tx) and amplitude range (Rx).</a:t>
            </a:r>
          </a:p>
          <a:p>
            <a:pPr>
              <a:lnSpc>
                <a:spcPct val="150000"/>
              </a:lnSpc>
            </a:pPr>
            <a:r>
              <a:rPr lang="en-US" sz="1600"/>
              <a:t>Tables on the right show examples of symbol-amplitude mapping </a:t>
            </a:r>
          </a:p>
          <a:p>
            <a:pPr>
              <a:lnSpc>
                <a:spcPct val="150000"/>
              </a:lnSpc>
            </a:pPr>
            <a:r>
              <a:rPr lang="en-US" sz="1600"/>
              <a:t>for 2, 4 and 8 symbol transmission schemes for constant amplitude range (c.a. 0.0-5.0)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EAA91C7-E972-4A65-8307-8186D5040405}"/>
              </a:ext>
            </a:extLst>
          </p:cNvPr>
          <p:cNvGraphicFramePr>
            <a:graphicFrameLocks noGrp="1"/>
          </p:cNvGraphicFramePr>
          <p:nvPr/>
        </p:nvGraphicFramePr>
        <p:xfrm>
          <a:off x="7772399" y="889532"/>
          <a:ext cx="3582839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0.5 - 1.5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1.5 - 2.5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CA90D04-72F0-4FBC-9CD8-2F9E45E90E22}"/>
              </a:ext>
            </a:extLst>
          </p:cNvPr>
          <p:cNvGraphicFramePr>
            <a:graphicFrameLocks noGrp="1"/>
          </p:cNvGraphicFramePr>
          <p:nvPr/>
        </p:nvGraphicFramePr>
        <p:xfrm>
          <a:off x="7772400" y="2244704"/>
          <a:ext cx="3582839" cy="1550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0.25 - 0.75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0.75 - 1.25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1.25 - 1.75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1.75 - 2.25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3BCC29-1D43-4F3B-B5CD-D33BA874CD74}"/>
              </a:ext>
            </a:extLst>
          </p:cNvPr>
          <p:cNvGraphicFramePr>
            <a:graphicFrameLocks noGrp="1"/>
          </p:cNvGraphicFramePr>
          <p:nvPr/>
        </p:nvGraphicFramePr>
        <p:xfrm>
          <a:off x="7772399" y="3993639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0.125 - 0.375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0.625 – 0.875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1.375 – 1.625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70931" y="3825457"/>
            <a:ext cx="4174691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Example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Data to transfer: byte </a:t>
            </a:r>
            <a:r>
              <a:rPr lang="en-US" sz="1600" b="1" dirty="0">
                <a:solidFill>
                  <a:srgbClr val="0070C0"/>
                </a:solidFill>
              </a:rPr>
              <a:t>00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sz="1600" b="1" dirty="0">
                <a:solidFill>
                  <a:srgbClr val="0070C0"/>
                </a:solidFill>
              </a:rPr>
              <a:t>01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11</a:t>
            </a:r>
            <a:r>
              <a:rPr lang="en-US" sz="1600" dirty="0"/>
              <a:t>: (</a:t>
            </a:r>
            <a:r>
              <a:rPr lang="en-US" sz="1600" u="sng" dirty="0" err="1"/>
              <a:t>lsb</a:t>
            </a:r>
            <a:r>
              <a:rPr lang="en-US" sz="1600" u="sng" dirty="0"/>
              <a:t> first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Transmission scheme: 4 symbols </a:t>
            </a:r>
          </a:p>
          <a:p>
            <a:r>
              <a:rPr lang="en-US" sz="1600" b="1" dirty="0"/>
              <a:t>Symbol: Tx </a:t>
            </a:r>
            <a:r>
              <a:rPr lang="en-US" sz="1600" b="1" dirty="0" err="1"/>
              <a:t>ampl</a:t>
            </a:r>
            <a:r>
              <a:rPr lang="en-US" sz="1600" b="1" dirty="0"/>
              <a:t>. : Rx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11: 2.0: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1.75-2.25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01: 1.0: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0.75-1.25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10: 1.5: 1.25-1.75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00: 0.5: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0.25-0.75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3839A-F023-4487-8161-9BA59B70F336}"/>
              </a:ext>
            </a:extLst>
          </p:cNvPr>
          <p:cNvSpPr txBox="1"/>
          <p:nvPr/>
        </p:nvSpPr>
        <p:spPr>
          <a:xfrm>
            <a:off x="370932" y="2994212"/>
            <a:ext cx="654170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To transmit specific bitstream one must divide it to groups of bits </a:t>
            </a:r>
          </a:p>
          <a:p>
            <a:pPr>
              <a:lnSpc>
                <a:spcPct val="150000"/>
              </a:lnSpc>
            </a:pPr>
            <a:r>
              <a:rPr lang="en-US" sz="1600"/>
              <a:t>of the size appropriate for size of the symbol 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37CBA-B18E-4D8C-A5FC-42BABD82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973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3BCC29-1D43-4F3B-B5CD-D33BA874C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669429"/>
              </p:ext>
            </p:extLst>
          </p:nvPr>
        </p:nvGraphicFramePr>
        <p:xfrm>
          <a:off x="5262112" y="2207895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0.125 - 0.375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0.625 – 0.875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2211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1.375 – 1.625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5" y="825489"/>
            <a:ext cx="613338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Exercise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Fulfill table with symbols and amplitudes by using 8 symbol Tx scheme</a:t>
            </a:r>
            <a:br>
              <a:rPr lang="en-US" sz="1600" dirty="0"/>
            </a:br>
            <a:r>
              <a:rPr lang="en-US" sz="1600" dirty="0"/>
              <a:t>Data to transfer: byte 001</a:t>
            </a:r>
            <a:r>
              <a:rPr lang="pl-PL" sz="1600" dirty="0"/>
              <a:t> </a:t>
            </a:r>
            <a:r>
              <a:rPr lang="en-US" sz="1600" dirty="0"/>
              <a:t>001</a:t>
            </a:r>
            <a:r>
              <a:rPr lang="pl-PL" sz="1600" dirty="0"/>
              <a:t> </a:t>
            </a:r>
            <a:r>
              <a:rPr lang="en-US" sz="1600" dirty="0"/>
              <a:t>111</a:t>
            </a:r>
            <a:r>
              <a:rPr lang="pl-PL" sz="1600" dirty="0"/>
              <a:t> </a:t>
            </a:r>
            <a:r>
              <a:rPr lang="en-US" sz="1600" dirty="0"/>
              <a:t>110</a:t>
            </a:r>
            <a:r>
              <a:rPr lang="pl-PL" sz="1600" dirty="0"/>
              <a:t> </a:t>
            </a:r>
            <a:r>
              <a:rPr lang="en-US" sz="1600" dirty="0"/>
              <a:t>011</a:t>
            </a:r>
            <a:r>
              <a:rPr lang="pl-PL" sz="1600" dirty="0"/>
              <a:t> </a:t>
            </a:r>
            <a:r>
              <a:rPr lang="en-US" sz="1600" dirty="0"/>
              <a:t>111</a:t>
            </a:r>
            <a:r>
              <a:rPr lang="pl-PL" sz="1600" dirty="0"/>
              <a:t> </a:t>
            </a:r>
            <a:r>
              <a:rPr lang="en-US" sz="1600" dirty="0"/>
              <a:t>100</a:t>
            </a:r>
            <a:r>
              <a:rPr lang="pl-PL" sz="1600" dirty="0"/>
              <a:t> </a:t>
            </a:r>
            <a:r>
              <a:rPr lang="en-US" sz="1600" dirty="0"/>
              <a:t>111 : (</a:t>
            </a:r>
            <a:r>
              <a:rPr lang="en-US" sz="1600" dirty="0" err="1"/>
              <a:t>lsb</a:t>
            </a:r>
            <a:r>
              <a:rPr lang="en-US" sz="1600" dirty="0"/>
              <a:t> first)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899BE9D-6160-47CF-9739-2E9EF09B3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663869"/>
              </p:ext>
            </p:extLst>
          </p:nvPr>
        </p:nvGraphicFramePr>
        <p:xfrm>
          <a:off x="586596" y="2207895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BF0A070-AEC0-4508-8004-F692FD93105F}"/>
              </a:ext>
            </a:extLst>
          </p:cNvPr>
          <p:cNvSpPr txBox="1"/>
          <p:nvPr/>
        </p:nvSpPr>
        <p:spPr>
          <a:xfrm>
            <a:off x="6358750" y="1919194"/>
            <a:ext cx="1498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>
                <a:solidFill>
                  <a:srgbClr val="202124"/>
                </a:solidFill>
                <a:latin typeface="arial" panose="020B0604020202020204" pitchFamily="34" charset="0"/>
              </a:rPr>
              <a:t>C</a:t>
            </a:r>
            <a:r>
              <a:rPr lang="en-US" sz="1600" b="0" i="0" u="sng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heat sheet</a:t>
            </a:r>
            <a:endParaRPr lang="en-US" sz="1600" u="sn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EC7865-F368-4880-8C33-0B6C4F3E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49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symbol_to_amplitude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4" y="825489"/>
            <a:ext cx="107945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 the next exercises we will use readymade functions for “symbol-amplitude” mapping.</a:t>
            </a:r>
          </a:p>
          <a:p>
            <a:r>
              <a:rPr lang="en-US" sz="1600" dirty="0"/>
              <a:t>The functions make mapping between 2, 4 and 8 symbols amplitudes in range from  -1 to 1.</a:t>
            </a:r>
          </a:p>
          <a:p>
            <a:r>
              <a:rPr lang="en-US" sz="1600" dirty="0"/>
              <a:t>They are collected in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mapper_lib.py</a:t>
            </a:r>
            <a:r>
              <a:rPr lang="en-US" sz="1600" b="1" dirty="0"/>
              <a:t> </a:t>
            </a:r>
            <a:r>
              <a:rPr lang="en-US" sz="1600" dirty="0"/>
              <a:t>file so to take advantage of them you need to import them into you script.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A31662-1FD4-4596-BC50-C7ADC7EB1613}"/>
              </a:ext>
            </a:extLst>
          </p:cNvPr>
          <p:cNvSpPr txBox="1"/>
          <p:nvPr/>
        </p:nvSpPr>
        <p:spPr>
          <a:xfrm>
            <a:off x="428444" y="1858225"/>
            <a:ext cx="67889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Examine the content of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mapper_lib.py </a:t>
            </a:r>
          </a:p>
          <a:p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Below script plots mapping from symbol to amplitude for 4 symbols scheme.</a:t>
            </a:r>
          </a:p>
          <a:p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Generate plots for remaining symbol numbers (put them on this slide).</a:t>
            </a:r>
            <a:endParaRPr lang="en-US" sz="14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4D6AD46-6F62-4D70-919B-DC95E1DA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" y="3068716"/>
            <a:ext cx="3753374" cy="315321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E06254B-0F46-461B-9EBC-41F31A94ED24}"/>
              </a:ext>
            </a:extLst>
          </p:cNvPr>
          <p:cNvGrpSpPr/>
          <p:nvPr/>
        </p:nvGrpSpPr>
        <p:grpSpPr>
          <a:xfrm>
            <a:off x="4539897" y="3922558"/>
            <a:ext cx="3565146" cy="2601972"/>
            <a:chOff x="4596121" y="4114336"/>
            <a:chExt cx="3565146" cy="260197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49667ED-6FDF-4595-957E-2039315D8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888"/>
            <a:stretch/>
          </p:blipFill>
          <p:spPr>
            <a:xfrm>
              <a:off x="4596121" y="4433977"/>
              <a:ext cx="3565146" cy="228233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31E9F3-D9E7-4EEC-BCE4-AE7FBC7FA335}"/>
                </a:ext>
              </a:extLst>
            </p:cNvPr>
            <p:cNvSpPr txBox="1"/>
            <p:nvPr/>
          </p:nvSpPr>
          <p:spPr>
            <a:xfrm>
              <a:off x="5931217" y="4114336"/>
              <a:ext cx="12862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u="sng"/>
                <a:t>Symbol nr = </a:t>
              </a:r>
              <a:r>
                <a:rPr lang="en-US" sz="1400" b="1" u="sng"/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852306-00AD-446B-BC07-A9DF4C3F73BA}"/>
              </a:ext>
            </a:extLst>
          </p:cNvPr>
          <p:cNvSpPr txBox="1"/>
          <p:nvPr/>
        </p:nvSpPr>
        <p:spPr>
          <a:xfrm>
            <a:off x="9502552" y="1634457"/>
            <a:ext cx="128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>
                <a:highlight>
                  <a:srgbClr val="FFFF00"/>
                </a:highlight>
              </a:rPr>
              <a:t>Symbol nr = </a:t>
            </a:r>
            <a:r>
              <a:rPr lang="en-US" sz="1400" b="1" u="sng">
                <a:highlight>
                  <a:srgbClr val="FFFF00"/>
                </a:highlight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C6E84-D8B3-4232-8DBE-DCBC27392FD3}"/>
              </a:ext>
            </a:extLst>
          </p:cNvPr>
          <p:cNvSpPr txBox="1"/>
          <p:nvPr/>
        </p:nvSpPr>
        <p:spPr>
          <a:xfrm>
            <a:off x="9654952" y="4079938"/>
            <a:ext cx="128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>
                <a:highlight>
                  <a:srgbClr val="FFFF00"/>
                </a:highlight>
              </a:rPr>
              <a:t>Symbol nr = </a:t>
            </a:r>
            <a:r>
              <a:rPr lang="en-US" sz="1400" b="1" u="sng">
                <a:highlight>
                  <a:srgbClr val="FFFF00"/>
                </a:highlight>
              </a:rPr>
              <a:t>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9C297-DCEA-4424-8384-047EAEE4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A0D91F-24CD-4E9D-A5F6-AFB3F092805C}"/>
              </a:ext>
            </a:extLst>
          </p:cNvPr>
          <p:cNvSpPr/>
          <p:nvPr/>
        </p:nvSpPr>
        <p:spPr>
          <a:xfrm>
            <a:off x="8659903" y="2052918"/>
            <a:ext cx="3119718" cy="18040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F15286-291E-4713-A21A-8F8C739B270D}"/>
              </a:ext>
            </a:extLst>
          </p:cNvPr>
          <p:cNvSpPr/>
          <p:nvPr/>
        </p:nvSpPr>
        <p:spPr>
          <a:xfrm>
            <a:off x="8643837" y="4387715"/>
            <a:ext cx="3119718" cy="18040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F82ACEE-E5C5-0CFE-84A7-D3948F622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541" y="4330831"/>
            <a:ext cx="2943560" cy="2025519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3807D678-2D85-3E46-D9C9-E2A873BA9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1418" y="2005046"/>
            <a:ext cx="2750121" cy="196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80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symbol_to_amplitude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Complete below script to plot mapping from symbol to amplitude for transmission schemes with symbol number equals to 2, 4 and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A152B-E49A-478C-BB53-D35A42B38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51" y="1377326"/>
            <a:ext cx="4055056" cy="2656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7CBBF2-568D-4C92-B10A-74794608F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36" y="1377105"/>
            <a:ext cx="4077269" cy="22577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CCF5E2-D52A-4978-BD1D-7B5B0E33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66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85CC688-3D59-BE06-EB18-59025E461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3" y="4012873"/>
            <a:ext cx="6144482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741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amplitude_to_symbol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Base one of the previous script write script for plotting mapping form amplitude to symbol.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Name the script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6.2.1_Maping_AmplToSymbol_Single.py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Parametrize transmission scheme: “SYMBOL_NR = …” in the beginning of script.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Use the script to add missing figures.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68A25-2450-436B-8CCC-9500847D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70" y="3389375"/>
            <a:ext cx="3609693" cy="2599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CE4A4B-9B16-425A-8217-90A02B85E354}"/>
              </a:ext>
            </a:extLst>
          </p:cNvPr>
          <p:cNvSpPr txBox="1"/>
          <p:nvPr/>
        </p:nvSpPr>
        <p:spPr>
          <a:xfrm>
            <a:off x="0" y="3081600"/>
            <a:ext cx="3609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797DA-C038-4E3C-A285-441675BA17C7}"/>
              </a:ext>
            </a:extLst>
          </p:cNvPr>
          <p:cNvSpPr txBox="1"/>
          <p:nvPr/>
        </p:nvSpPr>
        <p:spPr>
          <a:xfrm>
            <a:off x="3854337" y="3081599"/>
            <a:ext cx="3148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AD9A3-3013-41FB-AF63-538C4AE3BFD9}"/>
              </a:ext>
            </a:extLst>
          </p:cNvPr>
          <p:cNvSpPr txBox="1"/>
          <p:nvPr/>
        </p:nvSpPr>
        <p:spPr>
          <a:xfrm>
            <a:off x="7167027" y="3081599"/>
            <a:ext cx="3148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A9502-AD07-4A04-B01C-6AB5FE16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67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2F4EA0-BC30-40FD-8289-DDFCD5DD76DE}"/>
              </a:ext>
            </a:extLst>
          </p:cNvPr>
          <p:cNvSpPr/>
          <p:nvPr/>
        </p:nvSpPr>
        <p:spPr>
          <a:xfrm>
            <a:off x="244987" y="3591616"/>
            <a:ext cx="3119718" cy="21547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F8FD19-4BBA-4AAA-9CCB-0EEE3F7D6B58}"/>
              </a:ext>
            </a:extLst>
          </p:cNvPr>
          <p:cNvSpPr/>
          <p:nvPr/>
        </p:nvSpPr>
        <p:spPr>
          <a:xfrm>
            <a:off x="7254729" y="3637668"/>
            <a:ext cx="3119718" cy="210869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8E9C55-B26D-809D-A2C4-C5E8580D659A}"/>
              </a:ext>
            </a:extLst>
          </p:cNvPr>
          <p:cNvSpPr/>
          <p:nvPr/>
        </p:nvSpPr>
        <p:spPr>
          <a:xfrm>
            <a:off x="10845358" y="1125190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D5E11F-2B4E-AEB5-D18C-0192D20E1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89" y="3578850"/>
            <a:ext cx="3119717" cy="2156718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1635CED9-EE66-5068-DB26-D55F6A037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586" y="3644074"/>
            <a:ext cx="3227066" cy="2265358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A3E0E5D3-C65C-73DE-9F69-DE1197499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5668" y="1957672"/>
            <a:ext cx="3879313" cy="274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263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amplitude_to_symbol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cont.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79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Base one of the previous script write script to plot figure as below.</a:t>
            </a:r>
          </a:p>
          <a:p>
            <a:pPr>
              <a:lnSpc>
                <a:spcPct val="150000"/>
              </a:lnSpc>
            </a:pPr>
            <a:r>
              <a:rPr lang="en-US" sz="1600"/>
              <a:t>Name the script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6.2.2_Maping_AmplToSymbol_Multiple.py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C9651-E0F0-422E-B25F-C0EADF41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3" y="1916630"/>
            <a:ext cx="4774603" cy="332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6CE5B-2A81-4F6E-A722-6F8A5033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9F522-B5FB-7497-783F-D54F0E34F772}"/>
              </a:ext>
            </a:extLst>
          </p:cNvPr>
          <p:cNvSpPr/>
          <p:nvPr/>
        </p:nvSpPr>
        <p:spPr>
          <a:xfrm>
            <a:off x="7851147" y="975339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147C99D-C352-75AA-1D8C-FDE21029F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020" y="2742453"/>
            <a:ext cx="5058481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108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Complete below script to make given number of </a:t>
            </a:r>
            <a:r>
              <a:rPr lang="en-US" sz="1600" b="1"/>
              <a:t>transmissions\receptions </a:t>
            </a:r>
            <a:r>
              <a:rPr lang="en-US" sz="1600"/>
              <a:t>by using given number of </a:t>
            </a:r>
            <a:r>
              <a:rPr lang="en-US" sz="1600" b="1"/>
              <a:t>symbols</a:t>
            </a:r>
            <a:r>
              <a:rPr lang="en-US" sz="1600"/>
              <a:t> </a:t>
            </a:r>
            <a:r>
              <a:rPr lang="en-US" sz="1600" b="0" i="0">
                <a:solidFill>
                  <a:srgbClr val="202124"/>
                </a:solidFill>
                <a:effectLst/>
              </a:rPr>
              <a:t>in the presence of given </a:t>
            </a:r>
            <a:r>
              <a:rPr lang="en-US" sz="1600" b="1" i="0">
                <a:solidFill>
                  <a:srgbClr val="202124"/>
                </a:solidFill>
                <a:effectLst/>
              </a:rPr>
              <a:t>noise</a:t>
            </a:r>
            <a:r>
              <a:rPr lang="en-US" sz="1600" b="0" i="0">
                <a:solidFill>
                  <a:srgbClr val="202124"/>
                </a:solidFill>
                <a:effectLst/>
              </a:rPr>
              <a:t> distribution</a:t>
            </a:r>
            <a:r>
              <a:rPr lang="en-US" sz="160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9F3F2-AC6F-42B4-BB84-DADF1017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3" y="1431830"/>
            <a:ext cx="4415190" cy="52755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55FAAB-64F2-4731-BB03-76752DC46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634" y="1819814"/>
            <a:ext cx="5344271" cy="1286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A41D07-74F0-410D-AFE0-B040C42B8995}"/>
              </a:ext>
            </a:extLst>
          </p:cNvPr>
          <p:cNvSpPr txBox="1"/>
          <p:nvPr/>
        </p:nvSpPr>
        <p:spPr>
          <a:xfrm>
            <a:off x="5830634" y="1370612"/>
            <a:ext cx="1636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/>
              <a:t>Typical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D8803A-FB3C-487C-8564-28EFDEA66C07}"/>
              </a:ext>
            </a:extLst>
          </p:cNvPr>
          <p:cNvSpPr txBox="1"/>
          <p:nvPr/>
        </p:nvSpPr>
        <p:spPr>
          <a:xfrm>
            <a:off x="5881055" y="3582856"/>
            <a:ext cx="6187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Observe results while changing NOISE_DEVIATION and SYMBOL_NR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4042CC-C84A-4BE0-B33F-79B9A0ECD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69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01AD71A-6DAD-EA97-53D5-2B6549CD9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62" y="1620801"/>
            <a:ext cx="4515480" cy="4601217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B1DA877C-5082-C582-1FFD-1AB3B51771E3}"/>
              </a:ext>
            </a:extLst>
          </p:cNvPr>
          <p:cNvSpPr txBox="1"/>
          <p:nvPr/>
        </p:nvSpPr>
        <p:spPr>
          <a:xfrm>
            <a:off x="6288873" y="4332582"/>
            <a:ext cx="5371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The higher the standard deviation of the noise, the more errors appear, the larger the symbol number, the smaller the tolerance for errors occurring in the channel.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0290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96990B-F315-4424-9EE8-680AD46C0EEE}"/>
              </a:ext>
            </a:extLst>
          </p:cNvPr>
          <p:cNvSpPr txBox="1"/>
          <p:nvPr/>
        </p:nvSpPr>
        <p:spPr>
          <a:xfrm>
            <a:off x="570100" y="1414238"/>
            <a:ext cx="8556647" cy="136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coordinates: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b(blue) = 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g(green) = 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 formula: 	   </a:t>
            </a:r>
            <a:r>
              <a:rPr lang="en-US" sz="18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(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+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 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  </a:t>
            </a:r>
            <a:r>
              <a:rPr lang="en-US" sz="1800" u="sng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   vectors,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  <a:r>
              <a:rPr lang="en-US" sz="1800" u="sng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scalar &lt;- sum of multiplication of corresponding coordinates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3446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336430" y="85880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E95370-1C37-4BB6-9DB2-5F37C0295AE5}"/>
              </a:ext>
            </a:extLst>
          </p:cNvPr>
          <p:cNvGrpSpPr/>
          <p:nvPr/>
        </p:nvGrpSpPr>
        <p:grpSpPr>
          <a:xfrm>
            <a:off x="2158279" y="3170373"/>
            <a:ext cx="3657108" cy="3238398"/>
            <a:chOff x="4263125" y="3498833"/>
            <a:chExt cx="3657108" cy="32383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8211CC-8385-4987-9670-455D962D067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652960" y="3874385"/>
              <a:ext cx="2702047" cy="22244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C5DA89-FBD1-4A0D-8753-22F458435E31}"/>
                </a:ext>
              </a:extLst>
            </p:cNvPr>
            <p:cNvSpPr txBox="1"/>
            <p:nvPr/>
          </p:nvSpPr>
          <p:spPr>
            <a:xfrm>
              <a:off x="4546121" y="3498833"/>
              <a:ext cx="2808886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0"/>
                </a:spcAft>
              </a:pPr>
              <a:r>
                <a:rPr lang="en-US" sz="200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g</a:t>
              </a:r>
              <a:r>
                <a:rPr lang="en-US" sz="20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=</a:t>
              </a:r>
              <a:r>
                <a:rPr lang="en-US" sz="20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en-US" sz="200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-4</a:t>
              </a:r>
              <a:r>
                <a: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</a:t>
              </a:r>
              <a:r>
                <a:rPr lang="en-US" sz="200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),</a:t>
              </a:r>
              <a:r>
                <a:rPr lang="en-US" sz="20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  <a:r>
                <a:rPr lang="en-US" sz="200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b</a:t>
              </a:r>
              <a:r>
                <a:rPr lang="en-US" sz="2000">
                  <a:solidFill>
                    <a:srgbClr val="53813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= 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en-US" sz="200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</a:t>
              </a:r>
              <a:r>
                <a:rPr lang="en-US" sz="2000">
                  <a:solidFill>
                    <a:srgbClr val="53813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200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1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F647F2-177B-4AFD-98F5-925773EF6B47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263125" y="6003985"/>
              <a:ext cx="3657108" cy="73324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B534E6-3CF1-4B4B-B281-8B2086968852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48476-4B01-4165-A69F-27C3420E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694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Save previous script as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7.2_ModDemodSymbols_ErrorRate_vs_Noise_Print.py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evaluate transmission error for given range of noise deviation (see exemplary result below).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Set TRANSMISIONS_NR to 1000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script to add missing results below.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ED03A-0CBB-45E8-AA61-B2C1FC6E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495" y="3027036"/>
            <a:ext cx="1771897" cy="2362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740981-1E3A-4205-95B9-A1BCBC3F81AC}"/>
              </a:ext>
            </a:extLst>
          </p:cNvPr>
          <p:cNvSpPr txBox="1"/>
          <p:nvPr/>
        </p:nvSpPr>
        <p:spPr>
          <a:xfrm>
            <a:off x="845600" y="2602804"/>
            <a:ext cx="1771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16977-D1FA-4C33-9DE7-CB2DC7E2F177}"/>
              </a:ext>
            </a:extLst>
          </p:cNvPr>
          <p:cNvSpPr txBox="1"/>
          <p:nvPr/>
        </p:nvSpPr>
        <p:spPr>
          <a:xfrm>
            <a:off x="3080495" y="2602804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 u="sn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FF969-0321-4160-81E6-629E79906F7F}"/>
              </a:ext>
            </a:extLst>
          </p:cNvPr>
          <p:cNvSpPr txBox="1"/>
          <p:nvPr/>
        </p:nvSpPr>
        <p:spPr>
          <a:xfrm>
            <a:off x="5240443" y="2602803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 u="sn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3EE1F7-AEEE-47FC-883C-0F7FBA07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70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D0011-7289-45B9-BC06-E67A7725D051}"/>
              </a:ext>
            </a:extLst>
          </p:cNvPr>
          <p:cNvSpPr/>
          <p:nvPr/>
        </p:nvSpPr>
        <p:spPr>
          <a:xfrm>
            <a:off x="5236534" y="3027036"/>
            <a:ext cx="1790950" cy="2362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EFD1ED-BD0B-4162-B7B3-8386D0594612}"/>
              </a:ext>
            </a:extLst>
          </p:cNvPr>
          <p:cNvSpPr/>
          <p:nvPr/>
        </p:nvSpPr>
        <p:spPr>
          <a:xfrm>
            <a:off x="845600" y="3027036"/>
            <a:ext cx="1790950" cy="2362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F2FB0E-4B1A-BB42-0C9F-C3A0CD4039C2}"/>
              </a:ext>
            </a:extLst>
          </p:cNvPr>
          <p:cNvSpPr/>
          <p:nvPr/>
        </p:nvSpPr>
        <p:spPr>
          <a:xfrm>
            <a:off x="7860111" y="1555278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6867681F-CB2C-C810-5CD2-0E54A4FC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33" y="3027036"/>
            <a:ext cx="1917283" cy="248490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8AB2645F-20D6-2D36-B21A-22FFC29C9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588" y="2990876"/>
            <a:ext cx="1771896" cy="2398690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F865CFC6-F904-713F-AE8D-5B1C998C8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916" y="1555278"/>
            <a:ext cx="4520832" cy="486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290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Save previous script as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7.3_ModDemodSymbols_ErrorRate_vs_Noise_Plot.py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generate plots family as on the figure below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0" y="1765508"/>
            <a:ext cx="4939682" cy="332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68321-8A03-4AAF-947A-8D9A8C9F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FBE368-A3C9-B053-34BE-F8816037A327}"/>
              </a:ext>
            </a:extLst>
          </p:cNvPr>
          <p:cNvSpPr/>
          <p:nvPr/>
        </p:nvSpPr>
        <p:spPr>
          <a:xfrm>
            <a:off x="7411876" y="1376202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5723D389-FD29-95C8-C84E-0813E14A4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302" y="1376202"/>
            <a:ext cx="4751182" cy="53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853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error number 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 nr selection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36430" y="791161"/>
            <a:ext cx="11335109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There are methods to discover and correct errors in received data, but they work correctly below certain error rate.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If error cannot be corrected data have to be retransmitted which is quiet time and power consuming.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Error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 rate depends on noise level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which in turn</a:t>
            </a: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depends on many factors like: distance to base station, weather conditions, buildings, and so on. 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What's important,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noise level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(so error rate) can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change in time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so in order to guarantee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maximum transfer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rate at current conditions one has to use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symbol number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appropriate for current noise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169" y="3429000"/>
            <a:ext cx="4207401" cy="283377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FE1124D-217D-4115-8420-73221AED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3C69C-BA09-43D0-9580-CE8C3F955262}"/>
              </a:ext>
            </a:extLst>
          </p:cNvPr>
          <p:cNvSpPr txBox="1"/>
          <p:nvPr/>
        </p:nvSpPr>
        <p:spPr>
          <a:xfrm>
            <a:off x="336431" y="3522859"/>
            <a:ext cx="7030528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symbol nr is too high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for current noise level (deviation) we get many errors 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and will have to make many retransmission which decrease effective transfer rate</a:t>
            </a:r>
            <a:endParaRPr lang="en-US" sz="160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D342D-1CE0-49EF-A4B4-5570D20B9997}"/>
              </a:ext>
            </a:extLst>
          </p:cNvPr>
          <p:cNvSpPr txBox="1"/>
          <p:nvPr/>
        </p:nvSpPr>
        <p:spPr>
          <a:xfrm>
            <a:off x="336431" y="4650044"/>
            <a:ext cx="7030528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symbol nr is too low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for current noise level (deviation) the number of errors will be low, but transfer will be also low so in practice w will be wasting possibilities given by channel.</a:t>
            </a:r>
            <a:endParaRPr lang="en-US" sz="160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196D2-3CC5-4C01-AD77-B3221325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115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error number 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 nr selection - 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36430" y="791161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As it was already said, to guarantee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maximum transfer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rate at current conditions one has to use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symbol number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appropriate for current noise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030" y="2378133"/>
            <a:ext cx="5575539" cy="375524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FE1124D-217D-4115-8420-73221AED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3E9C1-E356-44BE-B9B5-F7D5B9B0DDC7}"/>
              </a:ext>
            </a:extLst>
          </p:cNvPr>
          <p:cNvSpPr txBox="1"/>
          <p:nvPr/>
        </p:nvSpPr>
        <p:spPr>
          <a:xfrm>
            <a:off x="336430" y="1537123"/>
            <a:ext cx="11335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Base on figure below estimate acceptable and optimal symbol number for given: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acceptable error number,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noise deviation.</a:t>
            </a:r>
          </a:p>
          <a:p>
            <a:pPr marL="285750" indent="-285750">
              <a:buFontTx/>
              <a:buChar char="-"/>
            </a:pPr>
            <a:endParaRPr lang="en-US" sz="160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7B82F15-B1B2-47B9-A156-795F36AB8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646962"/>
              </p:ext>
            </p:extLst>
          </p:nvPr>
        </p:nvGraphicFramePr>
        <p:xfrm>
          <a:off x="491707" y="2969322"/>
          <a:ext cx="4448354" cy="1114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4512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2175939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87903">
                  <a:extLst>
                    <a:ext uri="{9D8B030D-6E8A-4147-A177-3AD203B41FA5}">
                      <a16:colId xmlns:a16="http://schemas.microsoft.com/office/drawing/2014/main" val="84172935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>
                          <a:solidFill>
                            <a:schemeClr val="accent1">
                              <a:lumMod val="75000"/>
                            </a:schemeClr>
                          </a:solidFill>
                          <a:cs typeface="Courier New" panose="02070309020205020404" pitchFamily="49" charset="0"/>
                        </a:rPr>
                        <a:t>acceptable error number = </a:t>
                      </a:r>
                      <a:r>
                        <a:rPr lang="en-US" sz="1400" b="1">
                          <a:solidFill>
                            <a:schemeClr val="accent1">
                              <a:lumMod val="75000"/>
                            </a:schemeClr>
                          </a:solidFill>
                          <a:cs typeface="Courier New" panose="02070309020205020404" pitchFamily="49" charset="0"/>
                        </a:rPr>
                        <a:t>300</a:t>
                      </a:r>
                      <a:endParaRPr lang="en-US" sz="1400" b="1" i="0" u="none" strike="noStrike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noise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acceptable symbol nr(s)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optimal symbol nr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2,4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2,4,8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BCF442-E664-4065-9105-99578BF704BC}"/>
              </a:ext>
            </a:extLst>
          </p:cNvPr>
          <p:cNvCxnSpPr>
            <a:cxnSpLocks/>
          </p:cNvCxnSpPr>
          <p:nvPr/>
        </p:nvCxnSpPr>
        <p:spPr>
          <a:xfrm>
            <a:off x="6202393" y="4363347"/>
            <a:ext cx="4722961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B9896-0C14-4D60-89C2-566BD1FB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33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Two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(Constellations)</a:t>
                  </a:r>
                  <a:endParaRPr lang="en-US" sz="1400" b="1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113A3-43EE-4DDE-A571-96BA92D3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74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A00A77-E49C-4FF7-A304-EBB245887486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EFEF67-CF9A-48CA-A386-7537CF8EFB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6037027-EA50-44D4-BB9F-D897EB696855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42125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7328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45567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507379"/>
            <a:ext cx="1122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Wy know from previous slides that it is possible to transfer </a:t>
            </a:r>
            <a:r>
              <a:rPr lang="en-US" sz="1600" b="1"/>
              <a:t>two</a:t>
            </a:r>
            <a:r>
              <a:rPr lang="en-US" sz="1600"/>
              <a:t> </a:t>
            </a:r>
            <a:r>
              <a:rPr lang="en-US" sz="1600" b="1"/>
              <a:t>sinewaves</a:t>
            </a:r>
            <a:r>
              <a:rPr lang="en-US" sz="1600"/>
              <a:t> of the same frequency via </a:t>
            </a:r>
            <a:r>
              <a:rPr lang="en-US" sz="1600" b="1"/>
              <a:t>single channel </a:t>
            </a:r>
            <a:r>
              <a:rPr lang="en-US" sz="1600"/>
              <a:t>(signal) if sinewaves are </a:t>
            </a:r>
            <a:r>
              <a:rPr lang="en-US" sz="1600" b="1"/>
              <a:t>orthogonal. </a:t>
            </a:r>
            <a:r>
              <a:rPr lang="en-US" sz="1600"/>
              <a:t> It is the case for </a:t>
            </a:r>
            <a:r>
              <a:rPr lang="en-US" sz="1600" b="1"/>
              <a:t>pi/2 shifted </a:t>
            </a:r>
            <a:r>
              <a:rPr lang="en-US" sz="1600"/>
              <a:t>sinewaves (</a:t>
            </a:r>
            <a:r>
              <a:rPr lang="en-US" sz="1600" b="1"/>
              <a:t>sine</a:t>
            </a:r>
            <a:r>
              <a:rPr lang="en-US" sz="1600"/>
              <a:t> and </a:t>
            </a:r>
            <a:r>
              <a:rPr lang="en-US" sz="1600" b="1"/>
              <a:t>cosines</a:t>
            </a:r>
            <a:r>
              <a:rPr lang="en-US" sz="1600"/>
              <a:t> for example)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FE0E6-C94F-42A0-ADF8-BBE44B630946}"/>
              </a:ext>
            </a:extLst>
          </p:cNvPr>
          <p:cNvSpPr txBox="1"/>
          <p:nvPr/>
        </p:nvSpPr>
        <p:spPr>
          <a:xfrm>
            <a:off x="336430" y="3368643"/>
            <a:ext cx="10202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Such modulation of signal is called </a:t>
            </a:r>
            <a:r>
              <a:rPr lang="en-US" sz="1600" b="1"/>
              <a:t>quadrature modulation. </a:t>
            </a:r>
            <a:r>
              <a:rPr lang="en-US" sz="1600"/>
              <a:t>To see why please play with bellow interactive plots. </a:t>
            </a:r>
          </a:p>
          <a:p>
            <a:r>
              <a:rPr lang="en-US" sz="1600"/>
              <a:t>Do not hurry -  take you time.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F0CE9-5738-4A8C-905F-329ED60AA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" y="4261861"/>
            <a:ext cx="2771955" cy="21620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2C64ED-44AC-40F9-906A-3A0A3BE7E5B1}"/>
              </a:ext>
            </a:extLst>
          </p:cNvPr>
          <p:cNvSpPr txBox="1"/>
          <p:nvPr/>
        </p:nvSpPr>
        <p:spPr>
          <a:xfrm>
            <a:off x="1132168" y="3910692"/>
            <a:ext cx="14643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/>
              <a:t>composition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AEC23C-C5C2-4402-B6E0-59A723B41617}"/>
              </a:ext>
            </a:extLst>
          </p:cNvPr>
          <p:cNvGrpSpPr/>
          <p:nvPr/>
        </p:nvGrpSpPr>
        <p:grpSpPr>
          <a:xfrm>
            <a:off x="4501169" y="3958302"/>
            <a:ext cx="2477711" cy="2457402"/>
            <a:chOff x="5363808" y="4334823"/>
            <a:chExt cx="2477711" cy="24574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E3074A-BFB1-45C0-8396-6E0178B61D70}"/>
                </a:ext>
              </a:extLst>
            </p:cNvPr>
            <p:cNvSpPr txBox="1"/>
            <p:nvPr/>
          </p:nvSpPr>
          <p:spPr>
            <a:xfrm>
              <a:off x="5363808" y="4334823"/>
              <a:ext cx="24777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u="sng"/>
                <a:t>decomposition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C4F9B09-0146-42AA-9918-83C086AE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3808" y="4704154"/>
              <a:ext cx="2477711" cy="208807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7531351-5949-4709-AAAC-10695690F589}"/>
              </a:ext>
            </a:extLst>
          </p:cNvPr>
          <p:cNvSpPr txBox="1"/>
          <p:nvPr/>
        </p:nvSpPr>
        <p:spPr>
          <a:xfrm>
            <a:off x="8280244" y="3892529"/>
            <a:ext cx="2986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/>
              <a:t>signal as a spinning vector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9D7355-62B3-4696-BC89-417476616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77"/>
          <a:stretch/>
        </p:blipFill>
        <p:spPr>
          <a:xfrm>
            <a:off x="8647708" y="4270940"/>
            <a:ext cx="2356842" cy="2151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4D136D-59FA-43C8-89E2-37B5B7D94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694" y="1568046"/>
            <a:ext cx="1889182" cy="808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A85537-3C94-4AF4-AE5C-3BEE625B0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2211" y="1134890"/>
            <a:ext cx="3132294" cy="21596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3B407-C184-4F38-B2FD-8FEED6421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79829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75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77C377-C89F-47F6-8032-F35CDC08F2A1}"/>
              </a:ext>
            </a:extLst>
          </p:cNvPr>
          <p:cNvSpPr txBox="1"/>
          <p:nvPr/>
        </p:nvSpPr>
        <p:spPr>
          <a:xfrm>
            <a:off x="6331789" y="2393237"/>
            <a:ext cx="3574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modulation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EED27D-4EA6-4D11-9D46-6312365C16CD}"/>
              </a:ext>
            </a:extLst>
          </p:cNvPr>
          <p:cNvSpPr txBox="1"/>
          <p:nvPr/>
        </p:nvSpPr>
        <p:spPr>
          <a:xfrm>
            <a:off x="7730283" y="2375911"/>
            <a:ext cx="2175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demodulation result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12B1B-88CB-468C-9371-EC412AD103C0}"/>
              </a:ext>
            </a:extLst>
          </p:cNvPr>
          <p:cNvSpPr txBox="1"/>
          <p:nvPr/>
        </p:nvSpPr>
        <p:spPr>
          <a:xfrm>
            <a:off x="2886597" y="3660237"/>
            <a:ext cx="70879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FFFCC"/>
                </a:highlight>
              </a:rPr>
              <a:t>2_OrthogonalSinewavesAmplitudeModulation\1_SingleFrequency\2_TwoSineWaves\</a:t>
            </a:r>
            <a:r>
              <a:rPr lang="en-US" sz="1200" dirty="0" err="1">
                <a:highlight>
                  <a:srgbClr val="FFFFCC"/>
                </a:highlight>
              </a:rPr>
              <a:t>InteractivePresentations</a:t>
            </a:r>
            <a:endParaRPr lang="en-US" sz="1200" dirty="0">
              <a:highlight>
                <a:srgbClr val="FFFFC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210919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883900"/>
            <a:ext cx="112294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 interactive plots from previous slide to answer following questions.</a:t>
            </a:r>
          </a:p>
          <a:p>
            <a:endParaRPr lang="en-US" sz="1600" dirty="0"/>
          </a:p>
          <a:p>
            <a:r>
              <a:rPr lang="en-US" sz="1600" b="1" dirty="0"/>
              <a:t>sinusoid_composition.html</a:t>
            </a:r>
            <a:r>
              <a:rPr lang="en-US" sz="1600" dirty="0"/>
              <a:t>: find amplitude of sinus and </a:t>
            </a:r>
            <a:r>
              <a:rPr lang="en-US" sz="1600" dirty="0" err="1"/>
              <a:t>cosinus</a:t>
            </a:r>
            <a:r>
              <a:rPr lang="en-US" sz="1600" dirty="0"/>
              <a:t> to obtain sinusoid of amplitude 1.15 and phase 1.0 </a:t>
            </a:r>
            <a:br>
              <a:rPr lang="en-US" sz="1600" dirty="0"/>
            </a:br>
            <a:r>
              <a:rPr lang="en-US" sz="1600" dirty="0"/>
              <a:t>- </a:t>
            </a:r>
            <a:r>
              <a:rPr lang="en-US" sz="1600" dirty="0" err="1"/>
              <a:t>ampl</a:t>
            </a:r>
            <a:r>
              <a:rPr lang="en-US" sz="1600" dirty="0"/>
              <a:t>. sin: </a:t>
            </a:r>
            <a:r>
              <a:rPr lang="pl-PL" sz="1600" dirty="0">
                <a:highlight>
                  <a:srgbClr val="FFFF00"/>
                </a:highlight>
              </a:rPr>
              <a:t>0.97</a:t>
            </a: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dirty="0"/>
              <a:t>- </a:t>
            </a:r>
            <a:r>
              <a:rPr lang="en-US" sz="1600" dirty="0" err="1"/>
              <a:t>ampl</a:t>
            </a:r>
            <a:r>
              <a:rPr lang="en-US" sz="1600" dirty="0"/>
              <a:t>. cos: </a:t>
            </a:r>
            <a:r>
              <a:rPr lang="pl-PL" sz="1600" dirty="0">
                <a:highlight>
                  <a:srgbClr val="FFFF00"/>
                </a:highlight>
              </a:rPr>
              <a:t>0.62</a:t>
            </a:r>
            <a:endParaRPr lang="en-US" sz="1600" dirty="0">
              <a:highlight>
                <a:srgbClr val="FFFF00"/>
              </a:highlight>
            </a:endParaRPr>
          </a:p>
          <a:p>
            <a:endParaRPr lang="en-US" sz="1600" dirty="0"/>
          </a:p>
          <a:p>
            <a:r>
              <a:rPr lang="en-US" sz="1600" b="1" dirty="0"/>
              <a:t>sinusoid_decomposition.html</a:t>
            </a:r>
            <a:r>
              <a:rPr lang="en-US" sz="1600" dirty="0"/>
              <a:t>: find amplitude and phase of sinusoid of which is a sum of sinus of amplitude 0.5 and </a:t>
            </a:r>
            <a:r>
              <a:rPr lang="en-US" sz="1600" dirty="0" err="1"/>
              <a:t>cosinus</a:t>
            </a:r>
            <a:r>
              <a:rPr lang="en-US" sz="1600" dirty="0"/>
              <a:t> of </a:t>
            </a:r>
            <a:r>
              <a:rPr lang="en-US" sz="1600" dirty="0" err="1"/>
              <a:t>amplidude</a:t>
            </a:r>
            <a:r>
              <a:rPr lang="en-US" sz="1600" dirty="0"/>
              <a:t> 1.5</a:t>
            </a: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dirty="0"/>
              <a:t>- sinusoid </a:t>
            </a:r>
            <a:r>
              <a:rPr lang="en-US" sz="1600" dirty="0" err="1"/>
              <a:t>ampl</a:t>
            </a:r>
            <a:r>
              <a:rPr lang="en-US" sz="1600" dirty="0"/>
              <a:t>.: </a:t>
            </a:r>
            <a:r>
              <a:rPr lang="pl-PL" sz="1600" dirty="0">
                <a:highlight>
                  <a:srgbClr val="FFFF00"/>
                </a:highlight>
              </a:rPr>
              <a:t>1.59</a:t>
            </a:r>
            <a:endParaRPr lang="en-US" sz="1600" dirty="0"/>
          </a:p>
          <a:p>
            <a:r>
              <a:rPr lang="en-US" sz="1600" dirty="0"/>
              <a:t>- sinusoid phase.: </a:t>
            </a:r>
            <a:r>
              <a:rPr lang="pl-PL" sz="1600" dirty="0">
                <a:highlight>
                  <a:srgbClr val="FFFF00"/>
                </a:highlight>
              </a:rPr>
              <a:t>1.25</a:t>
            </a:r>
            <a:endParaRPr lang="en-US" sz="1600" dirty="0">
              <a:highlight>
                <a:srgbClr val="FFFF00"/>
              </a:highlight>
            </a:endParaRPr>
          </a:p>
          <a:p>
            <a:pPr marL="285750" indent="-285750">
              <a:buFontTx/>
              <a:buChar char="-"/>
            </a:pP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b="1" dirty="0"/>
              <a:t>sinusoid_decomposition_spinning_vector.html: </a:t>
            </a:r>
            <a:r>
              <a:rPr lang="en-US" sz="1600" dirty="0"/>
              <a:t>what are the vector angles at which sinus and </a:t>
            </a:r>
            <a:r>
              <a:rPr lang="en-US" sz="1600" dirty="0" err="1"/>
              <a:t>cosinus</a:t>
            </a:r>
            <a:r>
              <a:rPr lang="en-US" sz="1600" dirty="0"/>
              <a:t> have equal value</a:t>
            </a:r>
          </a:p>
          <a:p>
            <a:pPr algn="l" rtl="0"/>
            <a:r>
              <a:rPr lang="en-US" sz="1600" b="0" i="0" dirty="0">
                <a:solidFill>
                  <a:srgbClr val="3C4043"/>
                </a:solidFill>
                <a:effectLst/>
                <a:highlight>
                  <a:srgbClr val="FFFF00"/>
                </a:highlight>
                <a:latin typeface="Calibri (Tekst podstawowy)"/>
                <a:ea typeface="Roboto" panose="02000000000000000000" pitchFamily="2" charset="0"/>
                <a:cs typeface="Roboto" panose="02000000000000000000" pitchFamily="2" charset="0"/>
              </a:rPr>
              <a:t>the angle between the sin and cos vectors must be 90 degrees, and the angle of the resulting vector is 45 and 225 degrees</a:t>
            </a:r>
          </a:p>
          <a:p>
            <a:br>
              <a:rPr lang="en-US" sz="1600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</a:br>
            <a:endParaRPr lang="en-US" sz="1600" b="1" dirty="0">
              <a:highlight>
                <a:srgbClr val="FFFF00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BEE42-58B1-40D0-92F3-20AD2CDB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597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modulation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implementation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6" y="883900"/>
            <a:ext cx="9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Complete script to implement quadrature modulation. Result should look like on the waveform below.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204C8C-58BF-485F-AC50-3E0B3F512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10" y="1381734"/>
            <a:ext cx="2653160" cy="250548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81231D6-44BD-4F92-95F6-8927CD0A85FF}"/>
              </a:ext>
            </a:extLst>
          </p:cNvPr>
          <p:cNvGrpSpPr/>
          <p:nvPr/>
        </p:nvGrpSpPr>
        <p:grpSpPr>
          <a:xfrm>
            <a:off x="6378871" y="4099682"/>
            <a:ext cx="3603329" cy="2621793"/>
            <a:chOff x="4686300" y="4019492"/>
            <a:chExt cx="3603329" cy="262179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F12F150-B57A-4AC8-8CA0-C25B0CD0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6300" y="4289639"/>
              <a:ext cx="3603329" cy="235164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06C4D5-AEE3-4A60-BE9B-324D2A61CF72}"/>
                </a:ext>
              </a:extLst>
            </p:cNvPr>
            <p:cNvSpPr txBox="1"/>
            <p:nvPr/>
          </p:nvSpPr>
          <p:spPr>
            <a:xfrm>
              <a:off x="6129584" y="4019492"/>
              <a:ext cx="7167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Tx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49C20-DE84-4C47-B2BA-D85AD0F3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90953-9BAC-B7B0-47DB-B8C33ACAA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18" y="1346565"/>
            <a:ext cx="5553850" cy="4953691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E8EEF0C3-67CD-8BB6-0B9D-9A3312710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432" y="1464503"/>
            <a:ext cx="5172797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20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4BBEB7-C38E-CB6E-11FF-E9D20BD61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1" y="1110312"/>
            <a:ext cx="5320917" cy="53520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6" y="771758"/>
            <a:ext cx="57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Complete script to demodulate signal from previous slide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C8D3D3-C692-4531-914A-CDD69058E61B}"/>
              </a:ext>
            </a:extLst>
          </p:cNvPr>
          <p:cNvGrpSpPr/>
          <p:nvPr/>
        </p:nvGrpSpPr>
        <p:grpSpPr>
          <a:xfrm>
            <a:off x="5624833" y="1424869"/>
            <a:ext cx="6046706" cy="2509532"/>
            <a:chOff x="6096000" y="1053176"/>
            <a:chExt cx="5791199" cy="23024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876A24-97E4-4815-8F7C-CDD1CFE58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107291"/>
              <a:ext cx="5685009" cy="218917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127950-ECDA-4AB3-B740-83983C9E42A3}"/>
                </a:ext>
              </a:extLst>
            </p:cNvPr>
            <p:cNvSpPr/>
            <p:nvPr/>
          </p:nvSpPr>
          <p:spPr>
            <a:xfrm>
              <a:off x="9195758" y="1053176"/>
              <a:ext cx="2691441" cy="230249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ED78018-04A0-4A8F-9752-ED54269FC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5061" y="4274771"/>
            <a:ext cx="2886478" cy="40010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5E63A-415A-4799-ABAE-7D23F4D5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78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FBABA1C-F4B8-C889-DEEC-DA1E53BB8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461" y="1322710"/>
            <a:ext cx="4884555" cy="481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106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 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945871"/>
            <a:ext cx="848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previous script to decode signal from “</a:t>
            </a:r>
            <a:r>
              <a:rPr lang="en-US" sz="1600" dirty="0" err="1"/>
              <a:t>Tx_Signal_Exercise.npy</a:t>
            </a:r>
            <a:r>
              <a:rPr lang="en-US" sz="1600" dirty="0"/>
              <a:t>“ file.</a:t>
            </a:r>
          </a:p>
          <a:p>
            <a:r>
              <a:rPr lang="en-US" sz="1600" dirty="0"/>
              <a:t>Result should look as follow.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79023-3C8D-4F66-8333-E5227FC6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98" y="1751897"/>
            <a:ext cx="3696216" cy="27531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D33E5-0631-4523-B2A7-C77E69E0A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79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78C43AB-9DB8-41E0-A2E0-2E4D8E78A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059" y="1059386"/>
            <a:ext cx="3286584" cy="45726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BA89B182-1FAB-0FAF-2B6D-5050CE2A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065" y="2745717"/>
            <a:ext cx="3896269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43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97474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336429" y="905774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125E454-D6E5-4B5C-845F-5412A712CDB6}"/>
              </a:ext>
            </a:extLst>
          </p:cNvPr>
          <p:cNvGrpSpPr/>
          <p:nvPr/>
        </p:nvGrpSpPr>
        <p:grpSpPr>
          <a:xfrm>
            <a:off x="522629" y="1104668"/>
            <a:ext cx="10213118" cy="2978072"/>
            <a:chOff x="522629" y="1423844"/>
            <a:chExt cx="10213118" cy="29780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F311C2-57EF-458F-9167-84F6537533DF}"/>
                </a:ext>
              </a:extLst>
            </p:cNvPr>
            <p:cNvPicPr/>
            <p:nvPr/>
          </p:nvPicPr>
          <p:blipFill rotWithShape="1">
            <a:blip r:embed="rId2"/>
            <a:srcRect l="8138"/>
            <a:stretch/>
          </p:blipFill>
          <p:spPr>
            <a:xfrm>
              <a:off x="1750809" y="1423844"/>
              <a:ext cx="2152464" cy="24403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AECFC1-BDBE-4133-8E89-E066C320C5C2}"/>
                </a:ext>
              </a:extLst>
            </p:cNvPr>
            <p:cNvPicPr/>
            <p:nvPr/>
          </p:nvPicPr>
          <p:blipFill rotWithShape="1">
            <a:blip r:embed="rId3"/>
            <a:srcRect l="5842"/>
            <a:stretch/>
          </p:blipFill>
          <p:spPr>
            <a:xfrm>
              <a:off x="5637184" y="1423844"/>
              <a:ext cx="2152464" cy="23812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5E7561-708C-4AF1-8B92-6B11C26DE0E4}"/>
                </a:ext>
              </a:extLst>
            </p:cNvPr>
            <p:cNvPicPr/>
            <p:nvPr/>
          </p:nvPicPr>
          <p:blipFill rotWithShape="1">
            <a:blip r:embed="rId4"/>
            <a:srcRect l="5842"/>
            <a:stretch/>
          </p:blipFill>
          <p:spPr>
            <a:xfrm>
              <a:off x="8583283" y="1423844"/>
              <a:ext cx="2152464" cy="23812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87B1EA-87F7-44CD-9F56-30B98BCB37C2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22629" y="3773266"/>
              <a:ext cx="4245610" cy="6286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DFE11D4-57B0-4291-A30A-576BB25C290D}"/>
                </a:ext>
              </a:extLst>
            </p:cNvPr>
            <p:cNvPicPr/>
            <p:nvPr/>
          </p:nvPicPr>
          <p:blipFill rotWithShape="1">
            <a:blip r:embed="rId6"/>
            <a:srcRect l="65151"/>
            <a:stretch/>
          </p:blipFill>
          <p:spPr bwMode="auto">
            <a:xfrm>
              <a:off x="6009735" y="3773266"/>
              <a:ext cx="1447800" cy="5975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3E05B-D0AA-4D36-BB95-C9A32EC2E751}"/>
                </a:ext>
              </a:extLst>
            </p:cNvPr>
            <p:cNvPicPr/>
            <p:nvPr/>
          </p:nvPicPr>
          <p:blipFill rotWithShape="1">
            <a:blip r:embed="rId7"/>
            <a:srcRect l="65909"/>
            <a:stretch/>
          </p:blipFill>
          <p:spPr bwMode="auto">
            <a:xfrm>
              <a:off x="9050452" y="3778663"/>
              <a:ext cx="1390650" cy="5867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3D9F108-505F-4BAC-A7A3-E6D1F748544C}"/>
              </a:ext>
            </a:extLst>
          </p:cNvPr>
          <p:cNvSpPr txBox="1"/>
          <p:nvPr/>
        </p:nvSpPr>
        <p:spPr>
          <a:xfrm>
            <a:off x="709882" y="4307064"/>
            <a:ext cx="10772235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all cases dot product equals to zero.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one of the corresponding coordinates is always zero ?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629C0B-F456-42A3-A48A-532F8EF88BC7}"/>
              </a:ext>
            </a:extLst>
          </p:cNvPr>
          <p:cNvSpPr txBox="1"/>
          <p:nvPr/>
        </p:nvSpPr>
        <p:spPr>
          <a:xfrm>
            <a:off x="2383406" y="5256386"/>
            <a:ext cx="524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Aft>
                <a:spcPts val="0"/>
              </a:spcAft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 algn="ctr">
              <a:spcAft>
                <a:spcPts val="0"/>
              </a:spcAft>
            </a:pPr>
            <a:r>
              <a:rPr lang="en-US" sz="1600">
                <a:solidFill>
                  <a:srgbClr val="0070C0"/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rgbClr val="0070C0"/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US" sz="160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80D947-9B70-42D7-B825-E63E3222A809}"/>
              </a:ext>
            </a:extLst>
          </p:cNvPr>
          <p:cNvSpPr txBox="1"/>
          <p:nvPr/>
        </p:nvSpPr>
        <p:spPr>
          <a:xfrm>
            <a:off x="6306806" y="5256386"/>
            <a:ext cx="646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0"/>
              </a:spcAft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>
              <a:spcAft>
                <a:spcPts val="0"/>
              </a:spcAft>
            </a:pP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endParaRPr lang="en-US" sz="160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82432D-1845-4A1A-9B57-CABE02408E41}"/>
              </a:ext>
            </a:extLst>
          </p:cNvPr>
          <p:cNvSpPr txBox="1"/>
          <p:nvPr/>
        </p:nvSpPr>
        <p:spPr>
          <a:xfrm>
            <a:off x="9422466" y="5251643"/>
            <a:ext cx="646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0"/>
              </a:spcAft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0</a:t>
            </a:r>
            <a:r>
              <a:rPr lang="en-US" sz="160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>
              <a:spcAft>
                <a:spcPts val="0"/>
              </a:spcAft>
            </a:pP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r>
              <a:rPr lang="en-US" sz="160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US" sz="160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229A94-964A-49D5-AB79-963D5634A23D}"/>
              </a:ext>
            </a:extLst>
          </p:cNvPr>
          <p:cNvGrpSpPr/>
          <p:nvPr/>
        </p:nvGrpSpPr>
        <p:grpSpPr>
          <a:xfrm>
            <a:off x="2383406" y="5804001"/>
            <a:ext cx="524055" cy="349490"/>
            <a:chOff x="2383406" y="5864383"/>
            <a:chExt cx="524055" cy="34949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09B0F64-8C6B-4174-844E-C9303AEFE93E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159AFE-D4E3-4C22-A3F5-92C2680F784E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D383BE-EC27-41E3-8B55-1F733EF2162E}"/>
              </a:ext>
            </a:extLst>
          </p:cNvPr>
          <p:cNvGrpSpPr/>
          <p:nvPr/>
        </p:nvGrpSpPr>
        <p:grpSpPr>
          <a:xfrm>
            <a:off x="6306806" y="5815479"/>
            <a:ext cx="524055" cy="349490"/>
            <a:chOff x="2383406" y="5864383"/>
            <a:chExt cx="524055" cy="34949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677EFA-0549-4FCD-AF88-37EFAD8D1ABA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29F3D6-D742-4C4E-BA66-E5353D2538F5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E9320-1429-425B-BD5A-E1854858BB72}"/>
              </a:ext>
            </a:extLst>
          </p:cNvPr>
          <p:cNvGrpSpPr/>
          <p:nvPr/>
        </p:nvGrpSpPr>
        <p:grpSpPr>
          <a:xfrm>
            <a:off x="9422466" y="5786140"/>
            <a:ext cx="524055" cy="349490"/>
            <a:chOff x="2383406" y="5864383"/>
            <a:chExt cx="524055" cy="34949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04852DB-9C0C-4D4D-8BCB-258CA0508453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DB437A-9D2C-4BD0-BB2E-C5071F05E016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16D53C-EC57-4E01-B45B-17F2D5461976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F4341A-52D0-43DA-B5D0-77242A018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948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2082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Two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Mapp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err="1">
                      <a:solidFill>
                        <a:srgbClr val="FF0000"/>
                      </a:solidFill>
                    </a:rPr>
                    <a:t>apping</a:t>
                  </a:r>
                  <a:endParaRPr lang="en-US" sz="140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rgbClr val="FF0000"/>
                      </a:solidFill>
                    </a:rPr>
                    <a:t>(Constellations)</a:t>
                  </a:r>
                  <a:endParaRPr lang="en-US" sz="1400" b="1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E22-217A-4AAD-B4E7-C2A5F09E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80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008957-3388-45C4-AC89-449D393A387F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93B20E-AFFA-477A-BCCB-B6866E99C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42BC696-361B-4E92-AA2E-B2FF9C112394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18613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Maping-Demaping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 : copying\renaming\verifying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3351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Copy</a:t>
            </a:r>
            <a:r>
              <a:rPr lang="en-US" sz="1400" dirty="0"/>
              <a:t> scripts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2_AmplitudeModulation\1_SingleFrequency\2_TwoSineWaves: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1_Modulation.py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2_Demodulation.py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to:  subfolder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3_MapingDemaping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Rename </a:t>
            </a:r>
            <a:r>
              <a:rPr lang="en-US" sz="1400" dirty="0"/>
              <a:t>them as below: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b="1" dirty="0"/>
              <a:t>Run</a:t>
            </a:r>
            <a:r>
              <a:rPr lang="en-US" sz="1600" dirty="0"/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r>
              <a:rPr lang="en-US" sz="1600" dirty="0"/>
              <a:t>and than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</a:t>
            </a:r>
            <a:r>
              <a:rPr lang="en-US" sz="1600" dirty="0"/>
              <a:t>.</a:t>
            </a:r>
          </a:p>
          <a:p>
            <a:r>
              <a:rPr lang="en-US" sz="1600" dirty="0"/>
              <a:t>Check whether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 </a:t>
            </a:r>
            <a:r>
              <a:rPr lang="en-US" sz="1600" dirty="0"/>
              <a:t>prints amplitude vector from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81119-B4F3-4131-B9BB-03DA75B06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2"/>
          <a:stretch/>
        </p:blipFill>
        <p:spPr>
          <a:xfrm>
            <a:off x="518159" y="3622339"/>
            <a:ext cx="4343401" cy="6123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48302-F598-448F-B701-DACCFBFD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81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7E7BF16-9B68-6AC4-9B57-696F90239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0" y="4441927"/>
            <a:ext cx="3639058" cy="40010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35FC492-BB02-C279-DF6F-17E69BAE0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582" y="2329451"/>
            <a:ext cx="3839111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800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Maping-Demaping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Preparations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merging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52215"/>
            <a:ext cx="5860212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Completing script on the right to </a:t>
            </a:r>
            <a:r>
              <a:rPr lang="en-US" sz="1600" b="1" dirty="0"/>
              <a:t>Merge</a:t>
            </a:r>
            <a:r>
              <a:rPr lang="en-US" sz="1600" dirty="0"/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r>
              <a:rPr lang="en-US" sz="1600" dirty="0"/>
              <a:t>and 1.2_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Demodulation.py </a:t>
            </a:r>
            <a:r>
              <a:rPr lang="en-US" sz="1600" dirty="0"/>
              <a:t>into single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2.1_ModDemod.py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Channel </a:t>
            </a:r>
            <a:r>
              <a:rPr lang="en-US" sz="1600" dirty="0">
                <a:cs typeface="Courier New" panose="02070309020205020404" pitchFamily="49" charset="0"/>
              </a:rPr>
              <a:t>between modulation and demodulation should be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ideal</a:t>
            </a:r>
            <a:r>
              <a:rPr lang="en-US" sz="1600" dirty="0"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Amplitude vectors printed by the script (demodulation) should equal to amplitude vectors defined on the beginning of the script ().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0B083CDE-68AC-4791-AADE-13CF5160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F0E539-24D9-4FAA-B67A-3F1EF7DAC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58" y="923027"/>
            <a:ext cx="5322497" cy="56424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BC469E-D4C1-4190-B596-37157CFF2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82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B22A160-F512-E6FF-BB2D-83CEC09BE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669" y="1047406"/>
            <a:ext cx="4674870" cy="5184566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7C83B29-6A9A-1125-D907-E5F9E726A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826" y="4307318"/>
            <a:ext cx="2962688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61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: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24619"/>
            <a:ext cx="7524943" cy="1946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Copy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2.1_ModDemod.py </a:t>
            </a:r>
            <a:r>
              <a:rPr lang="en-US" sz="1800" dirty="0">
                <a:cs typeface="Courier New" panose="02070309020205020404" pitchFamily="49" charset="0"/>
              </a:rPr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2.2_ModDemod_RealChannel.py </a:t>
            </a:r>
            <a:endParaRPr lang="en-US" sz="1400" b="1" dirty="0"/>
          </a:p>
          <a:p>
            <a:pPr>
              <a:lnSpc>
                <a:spcPct val="150000"/>
              </a:lnSpc>
            </a:pPr>
            <a:r>
              <a:rPr lang="en-US" sz="1600" b="1" dirty="0"/>
              <a:t>1. Add normal distribution noise </a:t>
            </a:r>
            <a:r>
              <a:rPr lang="en-US" sz="1600" dirty="0"/>
              <a:t>to channel (</a:t>
            </a:r>
            <a:r>
              <a:rPr lang="en-US" sz="1600" dirty="0" err="1"/>
              <a:t>numpy.random.normal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Set distribution center location at 0, deviation to 2 and size accordingly to Tx length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Plot Rx corresponding to last transmitted number (plot Rx after loop)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2. Add error calculation and printing.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77D5D-376D-4F06-A53D-9079B260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5" y="2780113"/>
            <a:ext cx="3686689" cy="33532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56DF23-0664-4260-8376-DD4A94002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7D4A6-DE3A-289B-2ACE-A655483DC54C}"/>
              </a:ext>
            </a:extLst>
          </p:cNvPr>
          <p:cNvSpPr/>
          <p:nvPr/>
        </p:nvSpPr>
        <p:spPr>
          <a:xfrm>
            <a:off x="8420406" y="985954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6007463D-37B6-5D23-98D2-5CC2F59CA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796" y="3069766"/>
            <a:ext cx="3667637" cy="3286584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CD057311-CED1-503D-AE9F-E8A1194FC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348" y="964725"/>
            <a:ext cx="3755351" cy="52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905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Constelations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54329" y="819928"/>
            <a:ext cx="8760616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1. Copy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2.2_ModDemod_RealChannel.py </a:t>
            </a:r>
            <a:r>
              <a:rPr lang="en-US" sz="1400" dirty="0"/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2.3_ModDemod_RealChannel_Constelations.py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2. Add parameter  NOISE_DEVIATION  to define “scale” argument of the “normal” function.</a:t>
            </a:r>
          </a:p>
          <a:p>
            <a:r>
              <a:rPr lang="en-US" sz="1400" dirty="0"/>
              <a:t>3. Set amplitudes to transmit as below</a:t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s-ES" sz="1400" dirty="0"/>
              <a:t>AMPL_VECTOR_SIN = ( 1,-1, 1,-1)</a:t>
            </a:r>
          </a:p>
          <a:p>
            <a:pPr>
              <a:spcAft>
                <a:spcPts val="600"/>
              </a:spcAft>
            </a:pPr>
            <a:r>
              <a:rPr lang="es-ES" sz="1400" dirty="0"/>
              <a:t>   AMPL_VECTOR_COS = ( 1, 1,-1,-1)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4. Add parameter TANSMISION_NR=10 and add loop to repeat transmission TANSMISION_NR times</a:t>
            </a:r>
          </a:p>
          <a:p>
            <a:pPr>
              <a:spcAft>
                <a:spcPts val="600"/>
              </a:spcAft>
            </a:pPr>
            <a:endParaRPr lang="en-US" sz="1400" dirty="0"/>
          </a:p>
          <a:p>
            <a:pPr>
              <a:spcAft>
                <a:spcPts val="600"/>
              </a:spcAft>
            </a:pPr>
            <a:endParaRPr lang="en-US" sz="1400" dirty="0"/>
          </a:p>
          <a:p>
            <a:r>
              <a:rPr lang="en-US" sz="1400" dirty="0"/>
              <a:t>5. Use </a:t>
            </a:r>
            <a:r>
              <a:rPr lang="en-US" sz="1400" dirty="0" err="1"/>
              <a:t>plt.scatter</a:t>
            </a:r>
            <a:r>
              <a:rPr lang="en-US" sz="1400" dirty="0"/>
              <a:t> function to make plot as below. Do not forget about figure and axes titles, fixed x and y axis ranges, 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and horizontal and vertical lines at x and y equal 0  (black cross in the middle)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6. Generate missing figures (see below)</a:t>
            </a: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AC3F9C-AD76-44E5-97CE-49D54CF01449}"/>
              </a:ext>
            </a:extLst>
          </p:cNvPr>
          <p:cNvGrpSpPr/>
          <p:nvPr/>
        </p:nvGrpSpPr>
        <p:grpSpPr>
          <a:xfrm>
            <a:off x="1577168" y="3793878"/>
            <a:ext cx="8339229" cy="367262"/>
            <a:chOff x="1577168" y="4065868"/>
            <a:chExt cx="8339229" cy="3672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754F1-6C68-48A0-B2B9-483FA5BF0A1A}"/>
                </a:ext>
              </a:extLst>
            </p:cNvPr>
            <p:cNvSpPr txBox="1"/>
            <p:nvPr/>
          </p:nvSpPr>
          <p:spPr>
            <a:xfrm>
              <a:off x="1577168" y="4065868"/>
              <a:ext cx="10588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0.5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B09970-AD64-4C40-BBE7-4F501A5DFA80}"/>
                </a:ext>
              </a:extLst>
            </p:cNvPr>
            <p:cNvSpPr txBox="1"/>
            <p:nvPr/>
          </p:nvSpPr>
          <p:spPr>
            <a:xfrm>
              <a:off x="5420098" y="4065868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22AF4C-A6F8-469D-87AD-50F391579F48}"/>
                </a:ext>
              </a:extLst>
            </p:cNvPr>
            <p:cNvSpPr txBox="1"/>
            <p:nvPr/>
          </p:nvSpPr>
          <p:spPr>
            <a:xfrm>
              <a:off x="8995527" y="4094576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808C61F-27BC-41AC-B83A-BCBE6A1E0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41"/>
          <a:stretch/>
        </p:blipFill>
        <p:spPr>
          <a:xfrm>
            <a:off x="554914" y="2396092"/>
            <a:ext cx="5906324" cy="4987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559B27-FF65-49A0-A3D6-8D111BA0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50" y="4122493"/>
            <a:ext cx="3255348" cy="22512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EA8C38-DD15-4493-A118-E49C5EABCB98}"/>
              </a:ext>
            </a:extLst>
          </p:cNvPr>
          <p:cNvSpPr/>
          <p:nvPr/>
        </p:nvSpPr>
        <p:spPr>
          <a:xfrm>
            <a:off x="684311" y="4230997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BF0B8-7030-4F81-B627-2AE3B6E25C9D}"/>
              </a:ext>
            </a:extLst>
          </p:cNvPr>
          <p:cNvSpPr/>
          <p:nvPr/>
        </p:nvSpPr>
        <p:spPr>
          <a:xfrm>
            <a:off x="8275999" y="4265416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BBC22-F259-4EF8-A079-267BCF62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13FA9-5B71-996D-F909-D1C8020F1423}"/>
              </a:ext>
            </a:extLst>
          </p:cNvPr>
          <p:cNvSpPr/>
          <p:nvPr/>
        </p:nvSpPr>
        <p:spPr>
          <a:xfrm>
            <a:off x="11353800" y="1074658"/>
            <a:ext cx="3123587" cy="493165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29" name="Obraz 28">
            <a:extLst>
              <a:ext uri="{FF2B5EF4-FFF2-40B4-BE49-F238E27FC236}">
                <a16:creationId xmlns:a16="http://schemas.microsoft.com/office/drawing/2014/main" id="{26780E03-2C98-C306-A858-1CB94E5A7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37" y="4161140"/>
            <a:ext cx="2917451" cy="2037123"/>
          </a:xfrm>
          <a:prstGeom prst="rect">
            <a:avLst/>
          </a:prstGeom>
        </p:spPr>
      </p:pic>
      <p:pic>
        <p:nvPicPr>
          <p:cNvPr id="31" name="Obraz 30">
            <a:extLst>
              <a:ext uri="{FF2B5EF4-FFF2-40B4-BE49-F238E27FC236}">
                <a16:creationId xmlns:a16="http://schemas.microsoft.com/office/drawing/2014/main" id="{6D249676-64E7-913E-129D-6701038B8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536" y="4230997"/>
            <a:ext cx="3185213" cy="2200259"/>
          </a:xfrm>
          <a:prstGeom prst="rect">
            <a:avLst/>
          </a:prstGeom>
        </p:spPr>
      </p:pic>
      <p:pic>
        <p:nvPicPr>
          <p:cNvPr id="33" name="Obraz 32">
            <a:extLst>
              <a:ext uri="{FF2B5EF4-FFF2-40B4-BE49-F238E27FC236}">
                <a16:creationId xmlns:a16="http://schemas.microsoft.com/office/drawing/2014/main" id="{723D9F3E-AD68-7543-1D87-6AC57E000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6235" y="1156103"/>
            <a:ext cx="3456461" cy="482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474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colors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54329" y="819928"/>
            <a:ext cx="11579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400" dirty="0"/>
              <a:t>Copy </a:t>
            </a:r>
            <a:r>
              <a:rPr lang="en-US" sz="1400" i="1" dirty="0">
                <a:cs typeface="Courier New" panose="02070309020205020404" pitchFamily="49" charset="0"/>
              </a:rPr>
              <a:t>2.3_ModDemod_RealChannel_Constelations.py</a:t>
            </a:r>
            <a:r>
              <a:rPr lang="en-US" sz="1400" i="1" dirty="0"/>
              <a:t>  </a:t>
            </a:r>
            <a:r>
              <a:rPr lang="en-US" sz="1400" dirty="0"/>
              <a:t>to </a:t>
            </a:r>
            <a:r>
              <a:rPr lang="en-US" sz="1400" i="1" dirty="0">
                <a:cs typeface="Courier New" panose="02070309020205020404" pitchFamily="49" charset="0"/>
              </a:rPr>
              <a:t>2.4_ModDemod_RealChannel_Constelations_Colors.py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400" dirty="0"/>
              <a:t>Modify script to plot each amplitude with unique color (</a:t>
            </a:r>
            <a:r>
              <a:rPr lang="en-US" sz="1400" dirty="0">
                <a:cs typeface="Courier New" panose="02070309020205020404" pitchFamily="49" charset="0"/>
              </a:rPr>
              <a:t>Hint: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plt.scatter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ampl_sin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ampl_cos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color=('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red','orange','green','blue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')[j%4])</a:t>
            </a:r>
            <a:r>
              <a:rPr lang="en-US" sz="1400" dirty="0">
                <a:cs typeface="Courier New" panose="02070309020205020404" pitchFamily="49" charset="0"/>
              </a:rPr>
              <a:t>)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400" dirty="0">
                <a:cs typeface="Courier New" panose="02070309020205020404" pitchFamily="49" charset="0"/>
              </a:rPr>
              <a:t>Generate missing figures (see below) and count errors </a:t>
            </a:r>
            <a:r>
              <a:rPr lang="en-US" sz="1400" dirty="0" err="1">
                <a:cs typeface="Courier New" panose="02070309020205020404" pitchFamily="49" charset="0"/>
              </a:rPr>
              <a:t>expecteded</a:t>
            </a:r>
            <a:r>
              <a:rPr lang="en-US" sz="1400" dirty="0">
                <a:cs typeface="Courier New" panose="02070309020205020404" pitchFamily="49" charset="0"/>
              </a:rPr>
              <a:t> during Rx decoding. (use plots for counting),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cs typeface="Courier New" panose="02070309020205020404" pitchFamily="49" charset="0"/>
              </a:rPr>
              <a:t>          mark and </a:t>
            </a:r>
            <a:r>
              <a:rPr lang="en-US" sz="1400" dirty="0" err="1">
                <a:cs typeface="Courier New" panose="02070309020205020404" pitchFamily="49" charset="0"/>
              </a:rPr>
              <a:t>caunt</a:t>
            </a:r>
            <a:r>
              <a:rPr lang="en-US" sz="1400" dirty="0">
                <a:cs typeface="Courier New" panose="02070309020205020404" pitchFamily="49" charset="0"/>
              </a:rPr>
              <a:t> error symbols with windows screenshot tool (“shift-windows-s”)</a:t>
            </a: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754F1-6C68-48A0-B2B9-483FA5BF0A1A}"/>
              </a:ext>
            </a:extLst>
          </p:cNvPr>
          <p:cNvSpPr txBox="1"/>
          <p:nvPr/>
        </p:nvSpPr>
        <p:spPr>
          <a:xfrm>
            <a:off x="1577168" y="3060401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dev=</a:t>
            </a:r>
            <a:r>
              <a:rPr lang="en-US" sz="1600" b="1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6AA228-EC92-4837-A3DF-212DFE5D0E5F}"/>
              </a:ext>
            </a:extLst>
          </p:cNvPr>
          <p:cNvSpPr txBox="1"/>
          <p:nvPr/>
        </p:nvSpPr>
        <p:spPr>
          <a:xfrm>
            <a:off x="1703688" y="6208312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errors=</a:t>
            </a:r>
            <a:r>
              <a:rPr lang="en-US" sz="1600">
                <a:highlight>
                  <a:srgbClr val="FFFF00"/>
                </a:highlight>
              </a:rPr>
              <a:t>0</a:t>
            </a:r>
            <a:endParaRPr lang="en-US" sz="1600" b="1">
              <a:highlight>
                <a:srgbClr val="FFFF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87979D-5270-4225-AEAF-A49F56483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9" y="3467041"/>
            <a:ext cx="3730918" cy="267318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653EEAA-5BE2-41A4-6195-E0E5EC84397D}"/>
              </a:ext>
            </a:extLst>
          </p:cNvPr>
          <p:cNvGrpSpPr/>
          <p:nvPr/>
        </p:nvGrpSpPr>
        <p:grpSpPr>
          <a:xfrm>
            <a:off x="4026464" y="3304883"/>
            <a:ext cx="6225368" cy="3144791"/>
            <a:chOff x="4226169" y="2400978"/>
            <a:chExt cx="7666783" cy="386697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B09970-AD64-4C40-BBE7-4F501A5DFA80}"/>
                </a:ext>
              </a:extLst>
            </p:cNvPr>
            <p:cNvSpPr txBox="1"/>
            <p:nvPr/>
          </p:nvSpPr>
          <p:spPr>
            <a:xfrm>
              <a:off x="5420098" y="2400978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22AF4C-A6F8-469D-87AD-50F391579F48}"/>
                </a:ext>
              </a:extLst>
            </p:cNvPr>
            <p:cNvSpPr txBox="1"/>
            <p:nvPr/>
          </p:nvSpPr>
          <p:spPr>
            <a:xfrm>
              <a:off x="8995527" y="2429686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F641C9-CEEE-4B25-8A32-21661FD86EF9}"/>
                </a:ext>
              </a:extLst>
            </p:cNvPr>
            <p:cNvSpPr txBox="1"/>
            <p:nvPr/>
          </p:nvSpPr>
          <p:spPr>
            <a:xfrm>
              <a:off x="5351086" y="5548891"/>
              <a:ext cx="1576910" cy="7190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errors=</a:t>
              </a:r>
              <a:endParaRPr lang="pl-PL" sz="1600" dirty="0"/>
            </a:p>
            <a:p>
              <a:pPr algn="ctr"/>
              <a:r>
                <a:rPr lang="pl-PL" sz="1600" dirty="0">
                  <a:highlight>
                    <a:srgbClr val="FFFF00"/>
                  </a:highlight>
                </a:rPr>
                <a:t>2+1+2+1 = 6</a:t>
              </a:r>
              <a:endParaRPr lang="en-US" sz="1600" b="1" dirty="0">
                <a:highlight>
                  <a:srgbClr val="FFFF00"/>
                </a:highligh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071C06-C6F5-4E4E-BA92-F4A16AFD67F8}"/>
                </a:ext>
              </a:extLst>
            </p:cNvPr>
            <p:cNvSpPr txBox="1"/>
            <p:nvPr/>
          </p:nvSpPr>
          <p:spPr>
            <a:xfrm>
              <a:off x="9009158" y="5548889"/>
              <a:ext cx="1576910" cy="7190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Errors = </a:t>
              </a:r>
              <a:r>
                <a:rPr lang="pl-PL" sz="1600" dirty="0">
                  <a:highlight>
                    <a:srgbClr val="FFFF00"/>
                  </a:highlight>
                </a:rPr>
                <a:t>6+3+5+1=15</a:t>
              </a:r>
              <a:endParaRPr lang="en-US" sz="1600" b="1" dirty="0">
                <a:highlight>
                  <a:srgbClr val="FFFF00"/>
                </a:highlight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9E5B2E-D126-4BFC-8032-73635C764537}"/>
                </a:ext>
              </a:extLst>
            </p:cNvPr>
            <p:cNvSpPr/>
            <p:nvPr/>
          </p:nvSpPr>
          <p:spPr>
            <a:xfrm>
              <a:off x="4226169" y="2807616"/>
              <a:ext cx="3730917" cy="2673183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8A5CC6-8993-49E3-89BB-10FF76FF6F9C}"/>
                </a:ext>
              </a:extLst>
            </p:cNvPr>
            <p:cNvSpPr/>
            <p:nvPr/>
          </p:nvSpPr>
          <p:spPr>
            <a:xfrm>
              <a:off x="8162035" y="2789442"/>
              <a:ext cx="3730917" cy="2673183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ABCA3-C6A9-4AC1-BA9B-561CE3CC6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82373" y="635635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85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4D558F-F866-7E6D-8776-4EF03EDDE949}"/>
              </a:ext>
            </a:extLst>
          </p:cNvPr>
          <p:cNvSpPr/>
          <p:nvPr/>
        </p:nvSpPr>
        <p:spPr>
          <a:xfrm>
            <a:off x="10638471" y="1437259"/>
            <a:ext cx="3123587" cy="522217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E59FC-4AEB-0E10-2740-F45065357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09" y="2062942"/>
            <a:ext cx="4763165" cy="943107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8D6D850D-B6CE-F55D-EE29-D998FD15C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30" y="3498981"/>
            <a:ext cx="3396381" cy="2447137"/>
          </a:xfrm>
          <a:prstGeom prst="rect">
            <a:avLst/>
          </a:prstGeom>
        </p:spPr>
      </p:pic>
      <p:pic>
        <p:nvPicPr>
          <p:cNvPr id="30" name="Obraz 29">
            <a:extLst>
              <a:ext uri="{FF2B5EF4-FFF2-40B4-BE49-F238E27FC236}">
                <a16:creationId xmlns:a16="http://schemas.microsoft.com/office/drawing/2014/main" id="{96AC3E9D-782E-15AF-1200-587B40FA3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907" y="3623449"/>
            <a:ext cx="2822338" cy="2035548"/>
          </a:xfrm>
          <a:prstGeom prst="rect">
            <a:avLst/>
          </a:prstGeom>
        </p:spPr>
      </p:pic>
      <p:pic>
        <p:nvPicPr>
          <p:cNvPr id="32" name="Obraz 31">
            <a:extLst>
              <a:ext uri="{FF2B5EF4-FFF2-40B4-BE49-F238E27FC236}">
                <a16:creationId xmlns:a16="http://schemas.microsoft.com/office/drawing/2014/main" id="{124C0BA0-905B-2781-DD77-9D340728B8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4344" y="3610087"/>
            <a:ext cx="3023264" cy="2173945"/>
          </a:xfrm>
          <a:prstGeom prst="rect">
            <a:avLst/>
          </a:prstGeom>
        </p:spPr>
      </p:pic>
      <p:pic>
        <p:nvPicPr>
          <p:cNvPr id="34" name="Obraz 33">
            <a:extLst>
              <a:ext uri="{FF2B5EF4-FFF2-40B4-BE49-F238E27FC236}">
                <a16:creationId xmlns:a16="http://schemas.microsoft.com/office/drawing/2014/main" id="{67393CDA-E0C3-76BA-E6BF-6358329801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5570" y="1595959"/>
            <a:ext cx="4247238" cy="44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049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0654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transmission and reception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444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6" y="715319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Complete below script to make given number of </a:t>
            </a:r>
            <a:r>
              <a:rPr lang="en-US" sz="1600" b="1"/>
              <a:t>transmissions\receptions </a:t>
            </a:r>
            <a:r>
              <a:rPr lang="en-US" sz="1600"/>
              <a:t>by using given number of </a:t>
            </a:r>
            <a:r>
              <a:rPr lang="en-US" sz="1600" b="1"/>
              <a:t>symbols</a:t>
            </a:r>
            <a:r>
              <a:rPr lang="en-US" sz="1600"/>
              <a:t> </a:t>
            </a:r>
            <a:r>
              <a:rPr lang="en-US" sz="1600" b="0" i="0">
                <a:solidFill>
                  <a:srgbClr val="202124"/>
                </a:solidFill>
                <a:effectLst/>
              </a:rPr>
              <a:t>in the presence of given </a:t>
            </a:r>
            <a:r>
              <a:rPr lang="en-US" sz="1600" b="1" i="0">
                <a:solidFill>
                  <a:srgbClr val="202124"/>
                </a:solidFill>
                <a:effectLst/>
              </a:rPr>
              <a:t>noise</a:t>
            </a:r>
            <a:r>
              <a:rPr lang="en-US" sz="1600" b="0" i="0">
                <a:solidFill>
                  <a:srgbClr val="202124"/>
                </a:solidFill>
                <a:effectLst/>
              </a:rPr>
              <a:t> distribution. Use </a:t>
            </a:r>
            <a:r>
              <a:rPr lang="en-US" sz="1600"/>
              <a:t> amplitude </a:t>
            </a:r>
            <a:r>
              <a:rPr lang="en-US" sz="1600" err="1"/>
              <a:t>maping</a:t>
            </a:r>
            <a:r>
              <a:rPr lang="en-US" sz="1600"/>
              <a:t>\</a:t>
            </a:r>
            <a:r>
              <a:rPr lang="en-US" sz="1600" err="1"/>
              <a:t>demaping</a:t>
            </a:r>
            <a:r>
              <a:rPr lang="en-US" sz="1600"/>
              <a:t> functions from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mapper_lib.py.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E3B08-3354-4B7D-88FF-C5BDEFA2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27" y="1400963"/>
            <a:ext cx="5244821" cy="5081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308BE-A9D1-4EF8-9110-25FFE0529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59" y="1400963"/>
            <a:ext cx="4187977" cy="2104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FB8BAB-C8D6-4E0F-B485-AE366A6D2CCB}"/>
              </a:ext>
            </a:extLst>
          </p:cNvPr>
          <p:cNvSpPr txBox="1"/>
          <p:nvPr/>
        </p:nvSpPr>
        <p:spPr>
          <a:xfrm>
            <a:off x="6003984" y="375700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/>
              <a:t>Typical result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AE723-762B-49D7-9297-AEF572779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984" y="4237834"/>
            <a:ext cx="5906324" cy="14670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27A59-DCC2-4EFF-9703-8AC956A8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86</a:t>
            </a:fld>
            <a:endParaRPr lang="en-US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08AAEA9A-AC5D-CF39-B3DB-3EEAA2F10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539" y="1197458"/>
            <a:ext cx="3590531" cy="4945223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A1B1F337-EB7F-558C-11C5-CE291167B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278" y="3406899"/>
            <a:ext cx="3877216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312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97800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1039227"/>
            <a:ext cx="11335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Save previous script as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7.2_ModDemodSymbols_ErrorRate_vs_Noise_Print.py.</a:t>
            </a:r>
          </a:p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evaluate transmission error for given range of noise deviation (see exemplary result below).</a:t>
            </a:r>
          </a:p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Set TRANSMISIONS_NR to 1000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script to add complete results below.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9E7C5-5DC3-4380-8DAE-D37AE646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539" y="2451540"/>
            <a:ext cx="1333686" cy="23815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C83BBE-389B-4C16-B499-51367CBF0F26}"/>
              </a:ext>
            </a:extLst>
          </p:cNvPr>
          <p:cNvSpPr txBox="1"/>
          <p:nvPr/>
        </p:nvSpPr>
        <p:spPr>
          <a:xfrm>
            <a:off x="428443" y="5510659"/>
            <a:ext cx="9619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>
                <a:solidFill>
                  <a:prstClr val="black"/>
                </a:solidFill>
                <a:cs typeface="Courier New" panose="02070309020205020404" pitchFamily="49" charset="0"/>
              </a:rPr>
              <a:t>Assuming noise dev = 1.11 and acceptable error number = 300 what is an optimal </a:t>
            </a:r>
            <a:r>
              <a:rPr lang="en-US" sz="18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symbol nr ?</a:t>
            </a:r>
          </a:p>
          <a:p>
            <a:pPr fontAlgn="b"/>
            <a:r>
              <a:rPr lang="en-US">
                <a:highlight>
                  <a:srgbClr val="FFFF00"/>
                </a:highlight>
                <a:latin typeface="Calibri" panose="020F0502020204030204" pitchFamily="34" charset="0"/>
              </a:rPr>
              <a:t>: …</a:t>
            </a:r>
            <a:endParaRPr lang="en-US" sz="1800" i="0" u="none" strike="noStrike"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48837F-44C3-4366-A376-D089F4A01A3E}"/>
              </a:ext>
            </a:extLst>
          </p:cNvPr>
          <p:cNvSpPr/>
          <p:nvPr/>
        </p:nvSpPr>
        <p:spPr>
          <a:xfrm>
            <a:off x="1064705" y="2493679"/>
            <a:ext cx="1333686" cy="23625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2B7B2A-F41E-448F-82D4-6513AE5A07D5}"/>
              </a:ext>
            </a:extLst>
          </p:cNvPr>
          <p:cNvSpPr/>
          <p:nvPr/>
        </p:nvSpPr>
        <p:spPr>
          <a:xfrm>
            <a:off x="5020838" y="2403128"/>
            <a:ext cx="1333686" cy="23625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551B5B-A3EE-45EF-B343-263BBA0F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484AB8-9CC6-B3C0-F5B0-23C20A7BAFAB}"/>
              </a:ext>
            </a:extLst>
          </p:cNvPr>
          <p:cNvSpPr/>
          <p:nvPr/>
        </p:nvSpPr>
        <p:spPr>
          <a:xfrm>
            <a:off x="9312394" y="1249669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44DFC28-5330-188B-E2E3-B11A0FE0F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34" y="2470733"/>
            <a:ext cx="1180827" cy="2408421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A84C34D-04BA-04BE-A13B-CF6DEF4B9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838" y="2401318"/>
            <a:ext cx="1333686" cy="2360507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A86AC5C8-2C43-DDC9-7F28-0673D01C9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305256"/>
            <a:ext cx="3922259" cy="485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629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Ortho</a:t>
                </a:r>
                <a:r>
                  <a:rPr lang="en-US" sz="1400">
                    <a:solidFill>
                      <a:srgbClr val="FF0000"/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3D164-706B-421A-B8A3-9336B634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88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3086FE3-53A2-430D-8361-2B4F3FF38508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666BEE-FB95-4180-A4B8-AC01F550DF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4D3659D-86BF-4EB6-9739-30ED001591B0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30849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frequencies: Introduction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883900"/>
            <a:ext cx="1122948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Summary</a:t>
            </a:r>
          </a:p>
          <a:p>
            <a:r>
              <a:rPr lang="en-US" sz="1600"/>
              <a:t>In the last exercise we made data transmission we used two orthogonal sinewaves of the same frequency. </a:t>
            </a:r>
          </a:p>
          <a:p>
            <a:r>
              <a:rPr lang="en-US" altLang="en-US" sz="1600">
                <a:solidFill>
                  <a:srgbClr val="202124"/>
                </a:solidFill>
                <a:latin typeface="inherit"/>
              </a:rPr>
              <a:t>A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mount of transmitted data</a:t>
            </a: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 </a:t>
            </a:r>
            <a:r>
              <a:rPr lang="en-US" sz="1600"/>
              <a:t>was proportional to number of time slots (two number per slot, one for cosines second for sinus). </a:t>
            </a:r>
          </a:p>
          <a:p>
            <a:r>
              <a:rPr lang="en-US" sz="1600"/>
              <a:t>One time slot corresponded to single period of sinewave. </a:t>
            </a:r>
          </a:p>
          <a:p>
            <a:endParaRPr lang="en-US" sz="1600"/>
          </a:p>
          <a:p>
            <a:r>
              <a:rPr lang="en-US" sz="1600" b="1"/>
              <a:t>Observation</a:t>
            </a:r>
          </a:p>
          <a:p>
            <a:r>
              <a:rPr lang="en-US" sz="1600"/>
              <a:t>Above transition scheme based on observation that if two same frequency  sinewaves are shifted of pi/2 they are orthogonal and in practice they do not interfere when placed in a single signal. </a:t>
            </a:r>
          </a:p>
          <a:p>
            <a:endParaRPr lang="en-US" sz="1600"/>
          </a:p>
          <a:p>
            <a:r>
              <a:rPr lang="en-US" sz="1600" b="1"/>
              <a:t>Motivation </a:t>
            </a:r>
          </a:p>
          <a:p>
            <a:r>
              <a:rPr lang="en-US" sz="1600"/>
              <a:t>To send more data via the same signal (channel)</a:t>
            </a:r>
          </a:p>
          <a:p>
            <a:endParaRPr lang="en-US" sz="1600" b="1"/>
          </a:p>
          <a:p>
            <a:r>
              <a:rPr lang="en-US" sz="1600" b="1"/>
              <a:t>Hypothesis </a:t>
            </a:r>
          </a:p>
          <a:p>
            <a:r>
              <a:rPr lang="en-US" sz="1600"/>
              <a:t>It I possible to transfer two or more sinewaves of different frequency via single signal in the way that hey do not interfere.</a:t>
            </a:r>
          </a:p>
          <a:p>
            <a:endParaRPr lang="en-US" sz="1600"/>
          </a:p>
          <a:p>
            <a:r>
              <a:rPr lang="en-US" sz="1600" b="1"/>
              <a:t>Experiments</a:t>
            </a:r>
          </a:p>
          <a:p>
            <a:r>
              <a:rPr lang="en-US" sz="1600"/>
              <a:t>Let’s examinate orthogonality (dot product) of sinewaves of different frequencies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77116-2050-42A6-BF26-20D30689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7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Nonzero coordinates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747047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alculate dot product of following vectors.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EF7F8-D6AF-4E89-8A83-247EAFB81CF7}"/>
              </a:ext>
            </a:extLst>
          </p:cNvPr>
          <p:cNvSpPr txBox="1"/>
          <p:nvPr/>
        </p:nvSpPr>
        <p:spPr>
          <a:xfrm>
            <a:off x="405440" y="1184223"/>
            <a:ext cx="60945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Spider REPL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07FC8A0-BF2B-4052-AEFA-B650BC24F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405881"/>
              </p:ext>
            </p:extLst>
          </p:nvPr>
        </p:nvGraphicFramePr>
        <p:xfrm>
          <a:off x="428445" y="5359385"/>
          <a:ext cx="9691298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975449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208759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1992702">
                  <a:extLst>
                    <a:ext uri="{9D8B030D-6E8A-4147-A177-3AD203B41FA5}">
                      <a16:colId xmlns:a16="http://schemas.microsoft.com/office/drawing/2014/main" val="29272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/>
                        <a:t>Calculations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(1*1)+(1*-1)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(-1*1)+(-1*(-1))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(-1*(-1))+(1*(-1))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(-2*(-2))+(2*(-2))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787274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932677FB-ECA7-42F3-AAFE-C5E700566312}"/>
              </a:ext>
            </a:extLst>
          </p:cNvPr>
          <p:cNvGrpSpPr/>
          <p:nvPr/>
        </p:nvGrpSpPr>
        <p:grpSpPr>
          <a:xfrm>
            <a:off x="2049850" y="3093531"/>
            <a:ext cx="7908268" cy="2254640"/>
            <a:chOff x="2210517" y="2616830"/>
            <a:chExt cx="7908268" cy="225464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B0361EA-FEB2-44A3-B9B9-E0BDB3EFC15E}"/>
                </a:ext>
              </a:extLst>
            </p:cNvPr>
            <p:cNvPicPr/>
            <p:nvPr/>
          </p:nvPicPr>
          <p:blipFill rotWithShape="1">
            <a:blip r:embed="rId2"/>
            <a:srcRect l="7624"/>
            <a:stretch/>
          </p:blipFill>
          <p:spPr bwMode="auto">
            <a:xfrm>
              <a:off x="2210517" y="2682816"/>
              <a:ext cx="1858888" cy="202487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6D42DC8-AB94-4B50-96D9-FED2913FA32C}"/>
                </a:ext>
              </a:extLst>
            </p:cNvPr>
            <p:cNvPicPr/>
            <p:nvPr/>
          </p:nvPicPr>
          <p:blipFill rotWithShape="1">
            <a:blip r:embed="rId3"/>
            <a:srcRect l="4983"/>
            <a:stretch/>
          </p:blipFill>
          <p:spPr bwMode="auto">
            <a:xfrm>
              <a:off x="4140679" y="2622430"/>
              <a:ext cx="1955485" cy="21435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13229A7-FA01-4B0F-8CDA-A7EA777E30E0}"/>
                </a:ext>
              </a:extLst>
            </p:cNvPr>
            <p:cNvPicPr/>
            <p:nvPr/>
          </p:nvPicPr>
          <p:blipFill rotWithShape="1">
            <a:blip r:embed="rId4"/>
            <a:srcRect l="5093"/>
            <a:stretch/>
          </p:blipFill>
          <p:spPr bwMode="auto">
            <a:xfrm>
              <a:off x="6202004" y="2616830"/>
              <a:ext cx="1955485" cy="214656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43C5667-600D-4DD7-8A42-19CBE14C7457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288759" y="2621658"/>
              <a:ext cx="1830026" cy="224981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2A5FF5B-F54E-4B3F-B671-B32FEDD0F138}"/>
              </a:ext>
            </a:extLst>
          </p:cNvPr>
          <p:cNvSpPr txBox="1"/>
          <p:nvPr/>
        </p:nvSpPr>
        <p:spPr>
          <a:xfrm>
            <a:off x="7397509" y="1262476"/>
            <a:ext cx="4678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 (</a:t>
            </a:r>
            <a:r>
              <a:rPr lang="en-US" sz="140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stands from</a:t>
            </a:r>
            <a:r>
              <a:rPr lang="en-US" sz="1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Read–Eval–Print </a:t>
            </a:r>
            <a:r>
              <a:rPr lang="en-US" sz="1400" b="1">
                <a:solidFill>
                  <a:srgbClr val="202122"/>
                </a:solidFill>
                <a:latin typeface="Arial" panose="020B0604020202020204" pitchFamily="34" charset="0"/>
              </a:rPr>
              <a:t>L</a:t>
            </a:r>
            <a:r>
              <a:rPr lang="en-US" sz="1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oop</a:t>
            </a:r>
            <a:r>
              <a:rPr lang="en-US" sz="140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b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simple interactive computer programming environment </a:t>
            </a:r>
          </a:p>
          <a:p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that takes single user inputs, executes them, </a:t>
            </a:r>
          </a:p>
          <a:p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 returns the result to the user. [Wikipedia]</a:t>
            </a:r>
            <a:endParaRPr lang="en-US" sz="140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5605DCC-679F-4763-BDF3-71A2299EE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850" y="1238150"/>
            <a:ext cx="5295900" cy="17621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1BB2555-76D9-441D-83BB-C0DEAEF55E57}"/>
              </a:ext>
            </a:extLst>
          </p:cNvPr>
          <p:cNvSpPr txBox="1"/>
          <p:nvPr/>
        </p:nvSpPr>
        <p:spPr>
          <a:xfrm>
            <a:off x="336430" y="6112279"/>
            <a:ext cx="952931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/>
              <a:t>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the coordinates of the same absolute value (1 or 2)?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99CCE0-557A-4D3D-B1FE-C0B8EF2E3548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F85BCB-BB55-41B8-9ED5-38D74F1D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056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Frequencies orthogonality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sinus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28445" y="806412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Use interactive presentation to find frequencies orthogonal to sin(1*t). (Fill the table)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C8876-9B0B-4A3B-8503-8D7CF458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04" y="1226758"/>
            <a:ext cx="4073312" cy="547626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ACB70-C19A-462A-B633-A991F644C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566897"/>
              </p:ext>
            </p:extLst>
          </p:nvPr>
        </p:nvGraphicFramePr>
        <p:xfrm>
          <a:off x="4827861" y="1372441"/>
          <a:ext cx="1878817" cy="1709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817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</a:tblGrid>
              <a:tr h="158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rgbClr val="0070C0"/>
                          </a:solidFill>
                          <a:effectLst/>
                        </a:rPr>
                        <a:t>Blue frequency = 1.0</a:t>
                      </a:r>
                      <a:endParaRPr lang="en-US" sz="12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Green frequency at which</a:t>
                      </a:r>
                      <a:b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u="none" strike="noStrike" err="1">
                          <a:solidFill>
                            <a:srgbClr val="C00000"/>
                          </a:solidFill>
                          <a:effectLst/>
                        </a:rPr>
                        <a:t>dot_product</a:t>
                      </a:r>
                      <a:r>
                        <a:rPr lang="en-US" sz="1200" b="0" u="none" strike="noStrike">
                          <a:solidFill>
                            <a:srgbClr val="C00000"/>
                          </a:solidFill>
                          <a:effectLst/>
                        </a:rPr>
                        <a:t>(blue, green)</a:t>
                      </a:r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==0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</a:t>
                      </a:r>
                      <a:r>
                        <a:rPr lang="pl-PL" sz="1200" u="none" strike="noStrike" dirty="0">
                          <a:effectLst/>
                        </a:rPr>
                        <a:t> </a:t>
                      </a:r>
                      <a:r>
                        <a:rPr lang="pl-PL" sz="1200" u="none" strike="noStrike" dirty="0" err="1">
                          <a:effectLst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r>
                        <a:rPr lang="pl-PL" sz="1200" u="none" strike="noStrike" dirty="0">
                          <a:effectLst/>
                        </a:rPr>
                        <a:t> 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1.5</a:t>
                      </a:r>
                      <a:r>
                        <a:rPr lang="pl-PL" sz="1200" u="none" strike="noStrike" dirty="0">
                          <a:effectLst/>
                        </a:rPr>
                        <a:t> </a:t>
                      </a:r>
                      <a:r>
                        <a:rPr lang="pl-PL" sz="1200" u="none" strike="noStrike" dirty="0" err="1">
                          <a:effectLst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53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2.0</a:t>
                      </a:r>
                      <a:r>
                        <a:rPr lang="pl-PL" sz="1200" u="none" strike="noStrike" dirty="0">
                          <a:effectLst/>
                        </a:rPr>
                        <a:t> </a:t>
                      </a:r>
                      <a:r>
                        <a:rPr lang="pl-PL" sz="1200" u="none" strike="noStrike" dirty="0" err="1">
                          <a:effectLst/>
                        </a:rPr>
                        <a:t>yes</a:t>
                      </a:r>
                      <a:r>
                        <a:rPr lang="pl-PL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l-PL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0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l-PL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4927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7FFED4-B123-4819-AD30-29FB560CB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554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Frequencies orthogonality :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sinus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28445" y="806412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Do the same for cosines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ACB70-C19A-462A-B633-A991F644C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345680"/>
              </p:ext>
            </p:extLst>
          </p:nvPr>
        </p:nvGraphicFramePr>
        <p:xfrm>
          <a:off x="4827861" y="1372441"/>
          <a:ext cx="1878817" cy="1709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817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</a:tblGrid>
              <a:tr h="158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rgbClr val="0070C0"/>
                          </a:solidFill>
                          <a:effectLst/>
                        </a:rPr>
                        <a:t>Blue frequency = 1.0</a:t>
                      </a:r>
                      <a:endParaRPr lang="en-US" sz="12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Green frequency at which</a:t>
                      </a:r>
                      <a:b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u="none" strike="noStrike" err="1">
                          <a:solidFill>
                            <a:srgbClr val="C00000"/>
                          </a:solidFill>
                          <a:effectLst/>
                        </a:rPr>
                        <a:t>dot_product</a:t>
                      </a:r>
                      <a:r>
                        <a:rPr lang="en-US" sz="1200" b="0" u="none" strike="noStrike">
                          <a:solidFill>
                            <a:srgbClr val="C00000"/>
                          </a:solidFill>
                          <a:effectLst/>
                        </a:rPr>
                        <a:t>(blue, green)</a:t>
                      </a:r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==0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</a:t>
                      </a:r>
                      <a:r>
                        <a:rPr lang="pl-PL" sz="1200" u="none" strike="noStrike" dirty="0">
                          <a:effectLst/>
                        </a:rPr>
                        <a:t> </a:t>
                      </a:r>
                      <a:r>
                        <a:rPr lang="pl-PL" sz="1200" u="none" strike="noStrike" dirty="0" err="1">
                          <a:effectLst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r>
                        <a:rPr lang="pl-PL" sz="1200" u="none" strike="noStrike" dirty="0">
                          <a:effectLst/>
                        </a:rPr>
                        <a:t> 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1.5</a:t>
                      </a:r>
                      <a:r>
                        <a:rPr lang="pl-PL" sz="1200" u="none" strike="noStrike" dirty="0">
                          <a:effectLst/>
                        </a:rPr>
                        <a:t> </a:t>
                      </a:r>
                      <a:r>
                        <a:rPr lang="pl-PL" sz="1200" u="none" strike="noStrike" dirty="0" err="1">
                          <a:effectLst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53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2.0</a:t>
                      </a:r>
                      <a:r>
                        <a:rPr lang="pl-PL" sz="1200" u="none" strike="noStrike" dirty="0">
                          <a:effectLst/>
                        </a:rPr>
                        <a:t> 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l-PL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0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492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E214BBC-817D-4AE7-A199-80954CA7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1226758"/>
            <a:ext cx="4050819" cy="54145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F0F777-557A-4584-BC0F-73DC77C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744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frequencies: estimation for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sine waves, scripting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336430" y="833948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1. Complete script to plot relationship between frequency ratio of two sinusoids and dot product.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8EFB8-F03C-4C32-85C2-454609C6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070" y="1926107"/>
            <a:ext cx="4237151" cy="2600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37F400-FC52-4BEA-A42F-50C5DD432410}"/>
              </a:ext>
            </a:extLst>
          </p:cNvPr>
          <p:cNvSpPr txBox="1"/>
          <p:nvPr/>
        </p:nvSpPr>
        <p:spPr>
          <a:xfrm>
            <a:off x="9206492" y="1587553"/>
            <a:ext cx="1274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Refence plot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48227-4E92-455A-84B5-D69FB736BB58}"/>
              </a:ext>
            </a:extLst>
          </p:cNvPr>
          <p:cNvSpPr txBox="1"/>
          <p:nvPr/>
        </p:nvSpPr>
        <p:spPr>
          <a:xfrm>
            <a:off x="336430" y="4890530"/>
            <a:ext cx="1122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2. Mark orthogonal frequencies on x axis of the plot</a:t>
            </a:r>
          </a:p>
          <a:p>
            <a:r>
              <a:rPr lang="en-US" sz="1600" b="1"/>
              <a:t>Do it manually in PowerPoint </a:t>
            </a:r>
            <a:r>
              <a:rPr lang="en-US" sz="1600"/>
              <a:t>by drawing red vertical lines on the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EFFEC-9F0B-4A47-B16A-9ED007616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0" y="1382700"/>
            <a:ext cx="7230484" cy="2924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2E2E96-5288-451D-9A45-29BFA2C3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92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16959BB-419F-91D3-87B6-C42D6B97B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53" y="1587553"/>
            <a:ext cx="5792008" cy="262926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89E87C92-F89F-FBAF-2FC5-77DDDC969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7751" y="3912966"/>
            <a:ext cx="3858163" cy="2734057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18A4F1E0-22AD-4B8A-A8C2-FD6BD8E9374A}"/>
              </a:ext>
            </a:extLst>
          </p:cNvPr>
          <p:cNvCxnSpPr/>
          <p:nvPr/>
        </p:nvCxnSpPr>
        <p:spPr>
          <a:xfrm>
            <a:off x="8920065" y="5182917"/>
            <a:ext cx="0" cy="95046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DFA166E6-BDDD-0EFE-13A4-0BBA8462F874}"/>
              </a:ext>
            </a:extLst>
          </p:cNvPr>
          <p:cNvCxnSpPr/>
          <p:nvPr/>
        </p:nvCxnSpPr>
        <p:spPr>
          <a:xfrm>
            <a:off x="9906645" y="5182917"/>
            <a:ext cx="0" cy="95046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AED31830-570D-2A18-86B9-B7343081E254}"/>
              </a:ext>
            </a:extLst>
          </p:cNvPr>
          <p:cNvCxnSpPr/>
          <p:nvPr/>
        </p:nvCxnSpPr>
        <p:spPr>
          <a:xfrm>
            <a:off x="10384971" y="5182917"/>
            <a:ext cx="0" cy="841135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27ABD718-7B52-7E70-2A4C-783FE63407D9}"/>
              </a:ext>
            </a:extLst>
          </p:cNvPr>
          <p:cNvCxnSpPr/>
          <p:nvPr/>
        </p:nvCxnSpPr>
        <p:spPr>
          <a:xfrm>
            <a:off x="8444204" y="5182917"/>
            <a:ext cx="0" cy="841135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E6448BE3-9A19-EC38-60D2-B918F4237A41}"/>
              </a:ext>
            </a:extLst>
          </p:cNvPr>
          <p:cNvCxnSpPr>
            <a:cxnSpLocks/>
          </p:cNvCxnSpPr>
          <p:nvPr/>
        </p:nvCxnSpPr>
        <p:spPr>
          <a:xfrm>
            <a:off x="10870163" y="5279994"/>
            <a:ext cx="0" cy="744058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Łącznik prosty 28">
            <a:extLst>
              <a:ext uri="{FF2B5EF4-FFF2-40B4-BE49-F238E27FC236}">
                <a16:creationId xmlns:a16="http://schemas.microsoft.com/office/drawing/2014/main" id="{652BADD8-3D74-6160-ADD7-8557BBAFB958}"/>
              </a:ext>
            </a:extLst>
          </p:cNvPr>
          <p:cNvCxnSpPr>
            <a:cxnSpLocks/>
          </p:cNvCxnSpPr>
          <p:nvPr/>
        </p:nvCxnSpPr>
        <p:spPr>
          <a:xfrm>
            <a:off x="11353800" y="5279994"/>
            <a:ext cx="0" cy="744058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510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2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C56E7-ED5D-4334-9D76-C2EA93F8F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93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CEB985-8C66-42F8-A103-DFEBF07A1442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8CED81-E089-4C1B-9E27-B35B374597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EB4DD3-62A0-4917-BA65-2C3D48FB6A70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07957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>
                <a:solidFill>
                  <a:schemeClr val="accent1"/>
                </a:solidFill>
              </a:rPr>
              <a:t>Single sinewave 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modulation</a:t>
            </a:r>
            <a:endParaRPr lang="en-US" sz="2000" b="1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24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obtain Tx </a:t>
            </a:r>
            <a:r>
              <a:rPr lang="en-US"/>
              <a:t>signal  composed </a:t>
            </a:r>
            <a:r>
              <a:rPr lang="en-US" sz="1800"/>
              <a:t>of  two modulated sinusoids of orthogonal frequencies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B1207B-B380-475C-B91C-AD51CEB04ADD}"/>
              </a:ext>
            </a:extLst>
          </p:cNvPr>
          <p:cNvGrpSpPr/>
          <p:nvPr/>
        </p:nvGrpSpPr>
        <p:grpSpPr>
          <a:xfrm>
            <a:off x="8140921" y="1999315"/>
            <a:ext cx="3352800" cy="2563004"/>
            <a:chOff x="6435059" y="3750477"/>
            <a:chExt cx="3768609" cy="28155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AE95E6-D735-4012-9568-805BA8F3F295}"/>
                </a:ext>
              </a:extLst>
            </p:cNvPr>
            <p:cNvSpPr txBox="1"/>
            <p:nvPr/>
          </p:nvSpPr>
          <p:spPr>
            <a:xfrm>
              <a:off x="8174807" y="3750477"/>
              <a:ext cx="4429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/>
                <a:t>Tx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2F78AD-559F-4F34-BBBD-E4D9E8383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059" y="4009499"/>
              <a:ext cx="3768609" cy="2556542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AA50C05-0A34-4631-BD01-9FB0DE403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598848"/>
            <a:ext cx="4925112" cy="45345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BB9E06-5384-4378-8BDB-872188688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585"/>
          <a:stretch/>
        </p:blipFill>
        <p:spPr>
          <a:xfrm>
            <a:off x="5583217" y="1974101"/>
            <a:ext cx="2559923" cy="26980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60CB2-FDC0-4D5A-BD38-F87E8D78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94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8342611-427C-9BC7-164B-52D7B894D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79" y="1816247"/>
            <a:ext cx="4096322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144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>
                <a:solidFill>
                  <a:schemeClr val="accent1"/>
                </a:solidFill>
              </a:rPr>
              <a:t>Single sinewave 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Demodulation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978AFE-95FF-4074-B5FA-1D4230D7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0" y="1935278"/>
            <a:ext cx="5182323" cy="4706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863192"/>
            <a:ext cx="7585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</a:t>
            </a:r>
            <a:r>
              <a:rPr lang="en-US"/>
              <a:t>decode amplitudes of sinusoids from Rx signal</a:t>
            </a:r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4EE5CD-9FA5-466C-AA99-D8B8C7A4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942" y="1371095"/>
            <a:ext cx="6698613" cy="29248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21770-56AC-4686-BFDD-358B78FB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95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F894890-C3C7-33B8-A34E-AA5BEBE0A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30" y="1935278"/>
            <a:ext cx="4305901" cy="430590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D176A645-65E1-8AA2-4C10-EB2E7FDCF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218" y="4434521"/>
            <a:ext cx="3734321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511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Two</a:t>
                </a:r>
                <a:r>
                  <a:rPr lang="en-US" sz="140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2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FA5F2-3CEA-4D0F-9426-096D1D1D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96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D11F0E-A35F-43CD-93E2-A60C8A61D656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9B977C-779E-4B58-AA21-9BD2D268F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D6EE04-9E68-4F13-BFD5-FD5AA1FCA34D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6803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>
                <a:solidFill>
                  <a:schemeClr val="accent1"/>
                </a:solidFill>
              </a:rPr>
              <a:t>Two sinewaves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88872-AECF-4204-A0AE-0C9EEBF3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046" y="1573764"/>
            <a:ext cx="3089840" cy="44845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D70462-D49F-416A-9AFD-3B699779DA71}"/>
              </a:ext>
            </a:extLst>
          </p:cNvPr>
          <p:cNvSpPr txBox="1"/>
          <p:nvPr/>
        </p:nvSpPr>
        <p:spPr>
          <a:xfrm>
            <a:off x="336430" y="867048"/>
            <a:ext cx="9401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make quadrature modulation of</a:t>
            </a:r>
            <a:r>
              <a:rPr lang="en-US"/>
              <a:t> </a:t>
            </a:r>
            <a:r>
              <a:rPr lang="en-US" sz="1800"/>
              <a:t>two orthogonal frequencies, i.e. 1 and 2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614D35-7EEE-496C-9A18-25FFA0CFE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136" y="2518907"/>
            <a:ext cx="3891179" cy="25597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2059E-1DAF-4243-9C2D-1E281D44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EF5A8-028E-4B0A-9448-D2338290D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85" y="1306915"/>
            <a:ext cx="3963766" cy="501820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A188100-87DE-2CDA-6853-088DDD36E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30" y="1311506"/>
            <a:ext cx="3709826" cy="508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671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>
                <a:solidFill>
                  <a:schemeClr val="accent1"/>
                </a:solidFill>
              </a:rPr>
              <a:t>Two sinewaves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BF6B8-2E24-4F84-8352-46AE305D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047" y="1623956"/>
            <a:ext cx="6838767" cy="4323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58A8B7-4AB0-48F2-A73A-8155F385D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563567"/>
            <a:ext cx="3710815" cy="5132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77B441-C294-4C4F-A9A2-5DCEF80BA8CD}"/>
              </a:ext>
            </a:extLst>
          </p:cNvPr>
          <p:cNvSpPr txBox="1"/>
          <p:nvPr/>
        </p:nvSpPr>
        <p:spPr>
          <a:xfrm>
            <a:off x="336430" y="910178"/>
            <a:ext cx="11007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demodulate signal which consists of</a:t>
            </a:r>
            <a:r>
              <a:rPr lang="en-US"/>
              <a:t> </a:t>
            </a:r>
            <a:r>
              <a:rPr lang="en-US" sz="1800"/>
              <a:t>two orthogonal quadrature modulated frequencies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DF880-5E9A-4F21-B561-54AC6827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98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E79071D-8BC1-7853-2591-11B9118AD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95" y="1279510"/>
            <a:ext cx="3335928" cy="5302288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F5CEF314-D25B-0DF0-6DB8-339B6F243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310" y="4169399"/>
            <a:ext cx="2927741" cy="241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342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N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CFFFB-D4A7-45EB-8C6A-F5F4C1B2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99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134D52E-DF44-4478-A60F-6B920ADEFB45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D38B0FE-F3D1-440B-A2F7-CAB29851E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F21FD9-3BEA-4F51-A393-F6B1BDD5555D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7666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9546</TotalTime>
  <Words>9782</Words>
  <Application>Microsoft Office PowerPoint</Application>
  <PresentationFormat>Panoramiczny</PresentationFormat>
  <Paragraphs>1777</Paragraphs>
  <Slides>120</Slides>
  <Notes>56</Notes>
  <HiddenSlides>0</HiddenSlides>
  <MMClips>2</MMClips>
  <ScaleCrop>false</ScaleCrop>
  <HeadingPairs>
    <vt:vector size="6" baseType="variant">
      <vt:variant>
        <vt:lpstr>Używane czcionki</vt:lpstr>
      </vt:variant>
      <vt:variant>
        <vt:i4>14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120</vt:i4>
      </vt:variant>
    </vt:vector>
  </HeadingPairs>
  <TitlesOfParts>
    <vt:vector size="135" baseType="lpstr">
      <vt:lpstr>-apple-system</vt:lpstr>
      <vt:lpstr>Arial</vt:lpstr>
      <vt:lpstr>Arial</vt:lpstr>
      <vt:lpstr>Calibri</vt:lpstr>
      <vt:lpstr>Calibri (Tekst podstawowy)</vt:lpstr>
      <vt:lpstr>Calibri Light</vt:lpstr>
      <vt:lpstr>Cambria Math</vt:lpstr>
      <vt:lpstr>Courier New</vt:lpstr>
      <vt:lpstr>DM Sans</vt:lpstr>
      <vt:lpstr>inherit</vt:lpstr>
      <vt:lpstr>Monotype</vt:lpstr>
      <vt:lpstr>Pacifico</vt:lpstr>
      <vt:lpstr>Roboto</vt:lpstr>
      <vt:lpstr>Times New Roman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0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shift = 0</dc:title>
  <dc:creator>Zoladz, Miroslaw (Nokia - PL/Krakow)</dc:creator>
  <cp:lastModifiedBy>Jakub Lasak</cp:lastModifiedBy>
  <cp:revision>167</cp:revision>
  <dcterms:created xsi:type="dcterms:W3CDTF">2022-05-17T08:27:47Z</dcterms:created>
  <dcterms:modified xsi:type="dcterms:W3CDTF">2024-01-26T23:56:38Z</dcterms:modified>
</cp:coreProperties>
</file>